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39"/>
  </p:notesMasterIdLst>
  <p:sldIdLst>
    <p:sldId id="295" r:id="rId2"/>
    <p:sldId id="258" r:id="rId3"/>
    <p:sldId id="257" r:id="rId4"/>
    <p:sldId id="259" r:id="rId5"/>
    <p:sldId id="266" r:id="rId6"/>
    <p:sldId id="261" r:id="rId7"/>
    <p:sldId id="262" r:id="rId8"/>
    <p:sldId id="263" r:id="rId9"/>
    <p:sldId id="264" r:id="rId10"/>
    <p:sldId id="265" r:id="rId11"/>
    <p:sldId id="267" r:id="rId12"/>
    <p:sldId id="268" r:id="rId13"/>
    <p:sldId id="296" r:id="rId14"/>
    <p:sldId id="270" r:id="rId15"/>
    <p:sldId id="271" r:id="rId16"/>
    <p:sldId id="297" r:id="rId17"/>
    <p:sldId id="298" r:id="rId18"/>
    <p:sldId id="299" r:id="rId19"/>
    <p:sldId id="276" r:id="rId20"/>
    <p:sldId id="277" r:id="rId21"/>
    <p:sldId id="278" r:id="rId22"/>
    <p:sldId id="279" r:id="rId23"/>
    <p:sldId id="280" r:id="rId24"/>
    <p:sldId id="281" r:id="rId25"/>
    <p:sldId id="300" r:id="rId26"/>
    <p:sldId id="301" r:id="rId27"/>
    <p:sldId id="302" r:id="rId28"/>
    <p:sldId id="303" r:id="rId29"/>
    <p:sldId id="286" r:id="rId30"/>
    <p:sldId id="287" r:id="rId31"/>
    <p:sldId id="288" r:id="rId32"/>
    <p:sldId id="289" r:id="rId33"/>
    <p:sldId id="290" r:id="rId34"/>
    <p:sldId id="291" r:id="rId35"/>
    <p:sldId id="292" r:id="rId36"/>
    <p:sldId id="293" r:id="rId37"/>
    <p:sldId id="29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E2F0C6-FD60-4F9F-AEEC-50E3DA5078E9}" type="doc">
      <dgm:prSet loTypeId="urn:microsoft.com/office/officeart/2008/layout/LinedList" loCatId="list" qsTypeId="urn:microsoft.com/office/officeart/2005/8/quickstyle/simple2" qsCatId="simple" csTypeId="urn:microsoft.com/office/officeart/2005/8/colors/colorful2" csCatId="colorful" phldr="1"/>
      <dgm:spPr/>
      <dgm:t>
        <a:bodyPr/>
        <a:lstStyle/>
        <a:p>
          <a:endParaRPr lang="en-US"/>
        </a:p>
      </dgm:t>
    </dgm:pt>
    <dgm:pt modelId="{A55F99EF-C77F-462A-9626-633D655198E5}">
      <dgm:prSet custT="1"/>
      <dgm:spPr/>
      <dgm:t>
        <a:bodyPr/>
        <a:lstStyle/>
        <a:p>
          <a:pPr algn="just"/>
          <a:r>
            <a:rPr lang="en-US" sz="2500" dirty="0" err="1"/>
            <a:t>इस</a:t>
          </a:r>
          <a:r>
            <a:rPr lang="en-US" sz="2500" dirty="0"/>
            <a:t> </a:t>
          </a:r>
          <a:r>
            <a:rPr lang="en-US" sz="2500" dirty="0" err="1"/>
            <a:t>समय</a:t>
          </a:r>
          <a:r>
            <a:rPr lang="en-US" sz="2500" dirty="0"/>
            <a:t> </a:t>
          </a:r>
          <a:r>
            <a:rPr lang="en-US" sz="2500" dirty="0" err="1"/>
            <a:t>के</a:t>
          </a:r>
          <a:r>
            <a:rPr lang="en-US" sz="2500" dirty="0"/>
            <a:t> </a:t>
          </a:r>
          <a:r>
            <a:rPr lang="en-US" sz="2500" dirty="0" err="1"/>
            <a:t>बारे</a:t>
          </a:r>
          <a:r>
            <a:rPr lang="en-US" sz="2500" dirty="0"/>
            <a:t> </a:t>
          </a:r>
          <a:r>
            <a:rPr lang="en-US" sz="2500" dirty="0" err="1"/>
            <a:t>में</a:t>
          </a:r>
          <a:r>
            <a:rPr lang="en-US" sz="2500" dirty="0"/>
            <a:t> </a:t>
          </a:r>
          <a:r>
            <a:rPr lang="en-US" sz="2500" dirty="0" err="1"/>
            <a:t>यीशु</a:t>
          </a:r>
          <a:r>
            <a:rPr lang="en-US" sz="2500" dirty="0"/>
            <a:t> </a:t>
          </a:r>
          <a:r>
            <a:rPr lang="en-US" sz="2500" dirty="0" err="1"/>
            <a:t>ने</a:t>
          </a:r>
          <a:r>
            <a:rPr lang="en-US" sz="2500" dirty="0"/>
            <a:t> </a:t>
          </a:r>
          <a:r>
            <a:rPr lang="en-US" sz="2500" dirty="0" err="1"/>
            <a:t>कहा</a:t>
          </a:r>
          <a:r>
            <a:rPr lang="en-US" sz="2500" dirty="0"/>
            <a:t>: </a:t>
          </a:r>
          <a:r>
            <a:rPr lang="en-US" sz="2500" dirty="0" err="1"/>
            <a:t>मत्ती</a:t>
          </a:r>
          <a:r>
            <a:rPr lang="en-US" sz="2500" dirty="0"/>
            <a:t> 24:9-14 </a:t>
          </a:r>
          <a:r>
            <a:rPr lang="en-US" sz="2500" dirty="0" err="1"/>
            <a:t>वे</a:t>
          </a:r>
          <a:r>
            <a:rPr lang="en-US" sz="2500" dirty="0"/>
            <a:t> </a:t>
          </a:r>
          <a:r>
            <a:rPr lang="en-US" sz="2500" dirty="0" err="1"/>
            <a:t>आपको</a:t>
          </a:r>
          <a:r>
            <a:rPr lang="en-US" sz="2500" dirty="0"/>
            <a:t> </a:t>
          </a:r>
          <a:r>
            <a:rPr lang="en-US" sz="2500" dirty="0" err="1"/>
            <a:t>सताएँ</a:t>
          </a:r>
          <a:r>
            <a:rPr lang="en-US" sz="2500" dirty="0"/>
            <a:t> </a:t>
          </a:r>
          <a:r>
            <a:rPr lang="en-US" sz="2500" dirty="0" err="1"/>
            <a:t>जाने</a:t>
          </a:r>
          <a:r>
            <a:rPr lang="en-US" sz="2500" dirty="0"/>
            <a:t> </a:t>
          </a:r>
          <a:r>
            <a:rPr lang="en-US" sz="2500" dirty="0" err="1"/>
            <a:t>के</a:t>
          </a:r>
          <a:r>
            <a:rPr lang="en-US" sz="2500" dirty="0"/>
            <a:t> </a:t>
          </a:r>
          <a:r>
            <a:rPr lang="en-US" sz="2500" dirty="0" err="1"/>
            <a:t>लिए</a:t>
          </a:r>
          <a:r>
            <a:rPr lang="en-US" sz="2500" dirty="0"/>
            <a:t> </a:t>
          </a:r>
          <a:r>
            <a:rPr lang="en-US" sz="2500" dirty="0" err="1"/>
            <a:t>सौंपेंगे</a:t>
          </a:r>
          <a:r>
            <a:rPr lang="en-US" sz="2500" dirty="0"/>
            <a:t>, </a:t>
          </a:r>
          <a:r>
            <a:rPr lang="en-US" sz="2500" dirty="0" err="1"/>
            <a:t>और</a:t>
          </a:r>
          <a:r>
            <a:rPr lang="en-US" sz="2500" dirty="0"/>
            <a:t> </a:t>
          </a:r>
          <a:r>
            <a:rPr lang="en-US" sz="2500" dirty="0" err="1"/>
            <a:t>आपको</a:t>
          </a:r>
          <a:r>
            <a:rPr lang="en-US" sz="2500" dirty="0"/>
            <a:t> </a:t>
          </a:r>
          <a:r>
            <a:rPr lang="en-US" sz="2500" dirty="0" err="1"/>
            <a:t>मार</a:t>
          </a:r>
          <a:r>
            <a:rPr lang="en-US" sz="2500" dirty="0"/>
            <a:t> </a:t>
          </a:r>
          <a:r>
            <a:rPr lang="en-US" sz="2500" dirty="0" err="1"/>
            <a:t>देंगे</a:t>
          </a:r>
          <a:r>
            <a:rPr lang="en-US" sz="2500" dirty="0"/>
            <a:t>, </a:t>
          </a:r>
          <a:r>
            <a:rPr lang="en-US" sz="2500" dirty="0" err="1"/>
            <a:t>और</a:t>
          </a:r>
          <a:r>
            <a:rPr lang="en-US" sz="2500" dirty="0"/>
            <a:t> </a:t>
          </a:r>
          <a:r>
            <a:rPr lang="en-US" sz="2500" dirty="0" err="1"/>
            <a:t>आपको</a:t>
          </a:r>
          <a:r>
            <a:rPr lang="en-US" sz="2500" dirty="0"/>
            <a:t> </a:t>
          </a:r>
          <a:r>
            <a:rPr lang="en-US" sz="2500" dirty="0" err="1"/>
            <a:t>मेरे</a:t>
          </a:r>
          <a:r>
            <a:rPr lang="en-US" sz="2500" dirty="0"/>
            <a:t> </a:t>
          </a:r>
          <a:r>
            <a:rPr lang="en-US" sz="2500" dirty="0" err="1"/>
            <a:t>नाम</a:t>
          </a:r>
          <a:r>
            <a:rPr lang="en-US" sz="2500" dirty="0"/>
            <a:t> </a:t>
          </a:r>
          <a:r>
            <a:rPr lang="en-US" sz="2500" dirty="0" err="1"/>
            <a:t>के</a:t>
          </a:r>
          <a:r>
            <a:rPr lang="en-US" sz="2500" dirty="0"/>
            <a:t> </a:t>
          </a:r>
          <a:r>
            <a:rPr lang="en-US" sz="2500" dirty="0" err="1"/>
            <a:t>कारण</a:t>
          </a:r>
          <a:r>
            <a:rPr lang="en-US" sz="2500" dirty="0"/>
            <a:t> </a:t>
          </a:r>
          <a:r>
            <a:rPr lang="en-US" sz="2500" dirty="0" err="1"/>
            <a:t>सभी</a:t>
          </a:r>
          <a:r>
            <a:rPr lang="en-US" sz="2500" dirty="0"/>
            <a:t> </a:t>
          </a:r>
          <a:r>
            <a:rPr lang="en-US" sz="2500" dirty="0" err="1"/>
            <a:t>राष्ट्रों</a:t>
          </a:r>
          <a:r>
            <a:rPr lang="en-US" sz="2500" dirty="0"/>
            <a:t> </a:t>
          </a:r>
          <a:r>
            <a:rPr lang="en-US" sz="2500" dirty="0" err="1"/>
            <a:t>में</a:t>
          </a:r>
          <a:r>
            <a:rPr lang="en-US" sz="2500" dirty="0"/>
            <a:t> </a:t>
          </a:r>
          <a:r>
            <a:rPr lang="en-US" sz="2500" dirty="0" err="1"/>
            <a:t>नफरत</a:t>
          </a:r>
          <a:r>
            <a:rPr lang="en-US" sz="2500" dirty="0"/>
            <a:t> </a:t>
          </a:r>
          <a:r>
            <a:rPr lang="en-US" sz="2500" dirty="0" err="1"/>
            <a:t>करेंगे</a:t>
          </a:r>
          <a:r>
            <a:rPr lang="en-US" sz="2500" dirty="0"/>
            <a:t>।  10 </a:t>
          </a:r>
          <a:r>
            <a:rPr lang="en-US" sz="2500" dirty="0" err="1"/>
            <a:t>बहुत-से</a:t>
          </a:r>
          <a:r>
            <a:rPr lang="en-US" sz="2500" dirty="0"/>
            <a:t> </a:t>
          </a:r>
          <a:r>
            <a:rPr lang="en-US" sz="2500" dirty="0" err="1"/>
            <a:t>लोग</a:t>
          </a:r>
          <a:r>
            <a:rPr lang="en-US" sz="2500" dirty="0"/>
            <a:t> </a:t>
          </a:r>
          <a:r>
            <a:rPr lang="en-US" sz="2500" dirty="0" err="1"/>
            <a:t>दूर</a:t>
          </a:r>
          <a:r>
            <a:rPr lang="en-US" sz="2500" dirty="0"/>
            <a:t> </a:t>
          </a:r>
          <a:r>
            <a:rPr lang="en-US" sz="2500" dirty="0" err="1"/>
            <a:t>हो</a:t>
          </a:r>
          <a:r>
            <a:rPr lang="en-US" sz="2500" dirty="0"/>
            <a:t> </a:t>
          </a:r>
          <a:r>
            <a:rPr lang="en-US" sz="2500" dirty="0" err="1"/>
            <a:t>जाएंगे</a:t>
          </a:r>
          <a:r>
            <a:rPr lang="en-US" sz="2500" dirty="0"/>
            <a:t> </a:t>
          </a:r>
          <a:r>
            <a:rPr lang="en-US" sz="2500" dirty="0" err="1"/>
            <a:t>और</a:t>
          </a:r>
          <a:r>
            <a:rPr lang="en-US" sz="2500" dirty="0"/>
            <a:t> </a:t>
          </a:r>
          <a:r>
            <a:rPr lang="en-US" sz="2500" dirty="0" err="1"/>
            <a:t>एक-दूसरे</a:t>
          </a:r>
          <a:r>
            <a:rPr lang="en-US" sz="2500" dirty="0"/>
            <a:t> </a:t>
          </a:r>
          <a:r>
            <a:rPr lang="en-US" sz="2500" dirty="0" err="1"/>
            <a:t>को</a:t>
          </a:r>
          <a:r>
            <a:rPr lang="en-US" sz="2500" dirty="0"/>
            <a:t> </a:t>
          </a:r>
          <a:r>
            <a:rPr lang="en-US" sz="2500" dirty="0" err="1"/>
            <a:t>धोखा</a:t>
          </a:r>
          <a:r>
            <a:rPr lang="en-US" sz="2500" dirty="0"/>
            <a:t> </a:t>
          </a:r>
          <a:r>
            <a:rPr lang="en-US" sz="2500" dirty="0" err="1"/>
            <a:t>देंगे</a:t>
          </a:r>
          <a:r>
            <a:rPr lang="en-US" sz="2500" dirty="0"/>
            <a:t> </a:t>
          </a:r>
          <a:r>
            <a:rPr lang="en-US" sz="2500" dirty="0" err="1"/>
            <a:t>और</a:t>
          </a:r>
          <a:r>
            <a:rPr lang="en-US" sz="2500" dirty="0"/>
            <a:t> </a:t>
          </a:r>
          <a:r>
            <a:rPr lang="en-US" sz="2500" dirty="0" err="1"/>
            <a:t>एक-दूसरे</a:t>
          </a:r>
          <a:r>
            <a:rPr lang="en-US" sz="2500" dirty="0"/>
            <a:t> </a:t>
          </a:r>
          <a:r>
            <a:rPr lang="en-US" sz="2500" dirty="0" err="1"/>
            <a:t>से</a:t>
          </a:r>
          <a:r>
            <a:rPr lang="en-US" sz="2500" dirty="0"/>
            <a:t> </a:t>
          </a:r>
          <a:r>
            <a:rPr lang="en-US" sz="2500" dirty="0" err="1"/>
            <a:t>नफरत</a:t>
          </a:r>
          <a:r>
            <a:rPr lang="en-US" sz="2500" dirty="0"/>
            <a:t> </a:t>
          </a:r>
          <a:r>
            <a:rPr lang="en-US" sz="2500" dirty="0" err="1"/>
            <a:t>करेंगे</a:t>
          </a:r>
          <a:r>
            <a:rPr lang="en-US" sz="2500" dirty="0"/>
            <a:t>।  11 </a:t>
          </a:r>
          <a:r>
            <a:rPr lang="en-US" sz="2500" dirty="0" err="1"/>
            <a:t>कई</a:t>
          </a:r>
          <a:r>
            <a:rPr lang="en-US" sz="2500" dirty="0"/>
            <a:t> </a:t>
          </a:r>
          <a:r>
            <a:rPr lang="en-US" sz="2500" dirty="0" err="1"/>
            <a:t>झूठे</a:t>
          </a:r>
          <a:r>
            <a:rPr lang="en-US" sz="2500" dirty="0"/>
            <a:t> </a:t>
          </a:r>
          <a:r>
            <a:rPr lang="en-US" sz="2500" dirty="0" err="1"/>
            <a:t>नबी</a:t>
          </a:r>
          <a:r>
            <a:rPr lang="en-US" sz="2500" dirty="0"/>
            <a:t> </a:t>
          </a:r>
          <a:r>
            <a:rPr lang="en-US" sz="2500" dirty="0" err="1"/>
            <a:t>पैदा</a:t>
          </a:r>
          <a:r>
            <a:rPr lang="en-US" sz="2500" dirty="0"/>
            <a:t> </a:t>
          </a:r>
          <a:r>
            <a:rPr lang="en-US" sz="2500" dirty="0" err="1"/>
            <a:t>होंगे</a:t>
          </a:r>
          <a:r>
            <a:rPr lang="en-US" sz="2500" dirty="0"/>
            <a:t> </a:t>
          </a:r>
          <a:r>
            <a:rPr lang="en-US" sz="2500" dirty="0" err="1"/>
            <a:t>और</a:t>
          </a:r>
          <a:r>
            <a:rPr lang="en-US" sz="2500" dirty="0"/>
            <a:t> </a:t>
          </a:r>
          <a:r>
            <a:rPr lang="en-US" sz="2500" dirty="0" err="1"/>
            <a:t>बहुत-से</a:t>
          </a:r>
          <a:r>
            <a:rPr lang="en-US" sz="2500" dirty="0"/>
            <a:t> </a:t>
          </a:r>
          <a:r>
            <a:rPr lang="en-US" sz="2500" dirty="0" err="1"/>
            <a:t>लोगों</a:t>
          </a:r>
          <a:r>
            <a:rPr lang="en-US" sz="2500" dirty="0"/>
            <a:t> </a:t>
          </a:r>
          <a:r>
            <a:rPr lang="en-US" sz="2500" dirty="0" err="1"/>
            <a:t>को</a:t>
          </a:r>
          <a:r>
            <a:rPr lang="en-US" sz="2500" dirty="0"/>
            <a:t> </a:t>
          </a:r>
          <a:r>
            <a:rPr lang="en-US" sz="2500" dirty="0" err="1"/>
            <a:t>गुमराह</a:t>
          </a:r>
          <a:r>
            <a:rPr lang="en-US" sz="2500" dirty="0"/>
            <a:t> </a:t>
          </a:r>
          <a:r>
            <a:rPr lang="en-US" sz="2500" dirty="0" err="1"/>
            <a:t>करेंगे</a:t>
          </a:r>
          <a:r>
            <a:rPr lang="en-US" sz="2500" dirty="0"/>
            <a:t>।  12 </a:t>
          </a:r>
          <a:r>
            <a:rPr lang="en-US" sz="2500" dirty="0" err="1"/>
            <a:t>क्योंकि</a:t>
          </a:r>
          <a:r>
            <a:rPr lang="en-US" sz="2500" dirty="0"/>
            <a:t> </a:t>
          </a:r>
          <a:r>
            <a:rPr lang="en-US" sz="2500" dirty="0" err="1"/>
            <a:t>अधर्म</a:t>
          </a:r>
          <a:r>
            <a:rPr lang="en-US" sz="2500" dirty="0"/>
            <a:t> </a:t>
          </a:r>
          <a:r>
            <a:rPr lang="en-US" sz="2500" dirty="0" err="1"/>
            <a:t>बढ़ता</a:t>
          </a:r>
          <a:r>
            <a:rPr lang="en-US" sz="2500" dirty="0"/>
            <a:t>  </a:t>
          </a:r>
          <a:r>
            <a:rPr lang="en-US" sz="2500" dirty="0" err="1"/>
            <a:t>जाता</a:t>
          </a:r>
          <a:r>
            <a:rPr lang="en-US" sz="2500" dirty="0"/>
            <a:t> </a:t>
          </a:r>
          <a:r>
            <a:rPr lang="en-US" sz="2500" dirty="0" err="1"/>
            <a:t>है</a:t>
          </a:r>
          <a:r>
            <a:rPr lang="en-US" sz="2500" dirty="0"/>
            <a:t>, </a:t>
          </a:r>
          <a:r>
            <a:rPr lang="en-US" sz="2500" dirty="0" err="1"/>
            <a:t>इसलिए</a:t>
          </a:r>
          <a:r>
            <a:rPr lang="en-US" sz="2500" dirty="0"/>
            <a:t> </a:t>
          </a:r>
          <a:r>
            <a:rPr lang="en-US" sz="2500" dirty="0" err="1"/>
            <a:t>ज्यादातर</a:t>
          </a:r>
          <a:r>
            <a:rPr lang="en-US" sz="2500" dirty="0"/>
            <a:t> </a:t>
          </a:r>
          <a:r>
            <a:rPr lang="en-US" sz="2500" dirty="0" err="1"/>
            <a:t>लोगों</a:t>
          </a:r>
          <a:r>
            <a:rPr lang="en-US" sz="2500" dirty="0"/>
            <a:t> का </a:t>
          </a:r>
          <a:r>
            <a:rPr lang="en-US" sz="2500" dirty="0" err="1"/>
            <a:t>प्यार</a:t>
          </a:r>
          <a:r>
            <a:rPr lang="en-US" sz="2500" dirty="0"/>
            <a:t> </a:t>
          </a:r>
          <a:r>
            <a:rPr lang="en-US" sz="2500" dirty="0" err="1"/>
            <a:t>ठंडा</a:t>
          </a:r>
          <a:r>
            <a:rPr lang="en-US" sz="2500" dirty="0"/>
            <a:t> </a:t>
          </a:r>
          <a:r>
            <a:rPr lang="en-US" sz="2500" dirty="0" err="1"/>
            <a:t>हो</a:t>
          </a:r>
          <a:r>
            <a:rPr lang="en-US" sz="2500" dirty="0"/>
            <a:t> </a:t>
          </a:r>
          <a:r>
            <a:rPr lang="en-US" sz="2500" dirty="0" err="1"/>
            <a:t>जाएगा</a:t>
          </a:r>
          <a:r>
            <a:rPr lang="en-US" sz="2500" dirty="0"/>
            <a:t>। 13 </a:t>
          </a:r>
          <a:r>
            <a:rPr lang="en-US" sz="2500" dirty="0" err="1"/>
            <a:t>लेकिन</a:t>
          </a:r>
          <a:r>
            <a:rPr lang="en-US" sz="2500" dirty="0"/>
            <a:t> </a:t>
          </a:r>
          <a:r>
            <a:rPr lang="en-US" sz="2500" dirty="0" err="1"/>
            <a:t>जो</a:t>
          </a:r>
          <a:r>
            <a:rPr lang="en-US" sz="2500" dirty="0"/>
            <a:t> </a:t>
          </a:r>
          <a:r>
            <a:rPr lang="en-US" sz="2500" dirty="0" err="1"/>
            <a:t>अंत</a:t>
          </a:r>
          <a:r>
            <a:rPr lang="en-US" sz="2500" dirty="0"/>
            <a:t> </a:t>
          </a:r>
          <a:r>
            <a:rPr lang="en-US" sz="2500" dirty="0" err="1"/>
            <a:t>तक</a:t>
          </a:r>
          <a:r>
            <a:rPr lang="en-US" sz="2500" dirty="0"/>
            <a:t> </a:t>
          </a:r>
          <a:r>
            <a:rPr lang="en-US" sz="2500" dirty="0" err="1"/>
            <a:t>सहेगा</a:t>
          </a:r>
          <a:r>
            <a:rPr lang="en-US" sz="2500" dirty="0"/>
            <a:t>, </a:t>
          </a:r>
          <a:r>
            <a:rPr lang="en-US" sz="2500" dirty="0" err="1"/>
            <a:t>वो</a:t>
          </a:r>
          <a:r>
            <a:rPr lang="en-US" sz="2500" dirty="0"/>
            <a:t> </a:t>
          </a:r>
          <a:r>
            <a:rPr lang="en-US" sz="2500" dirty="0" err="1"/>
            <a:t>ही</a:t>
          </a:r>
          <a:r>
            <a:rPr lang="en-US" sz="2500" dirty="0"/>
            <a:t> </a:t>
          </a:r>
          <a:r>
            <a:rPr lang="en-US" sz="2500" dirty="0" err="1"/>
            <a:t>बचाया</a:t>
          </a:r>
          <a:r>
            <a:rPr lang="en-US" sz="2500" dirty="0"/>
            <a:t> </a:t>
          </a:r>
          <a:r>
            <a:rPr lang="en-US" sz="2500" dirty="0" err="1"/>
            <a:t>जाएगा</a:t>
          </a:r>
          <a:r>
            <a:rPr lang="en-US" sz="2500" dirty="0"/>
            <a:t>।</a:t>
          </a:r>
        </a:p>
      </dgm:t>
    </dgm:pt>
    <dgm:pt modelId="{CC714E07-1ED9-452F-8A38-E9D8D765493D}" type="parTrans" cxnId="{90CD7353-684F-415F-A634-50947DE08903}">
      <dgm:prSet/>
      <dgm:spPr/>
      <dgm:t>
        <a:bodyPr/>
        <a:lstStyle/>
        <a:p>
          <a:endParaRPr lang="en-US"/>
        </a:p>
      </dgm:t>
    </dgm:pt>
    <dgm:pt modelId="{819B7847-6AC7-49E5-B4F7-0F29A671F121}" type="sibTrans" cxnId="{90CD7353-684F-415F-A634-50947DE08903}">
      <dgm:prSet/>
      <dgm:spPr/>
      <dgm:t>
        <a:bodyPr/>
        <a:lstStyle/>
        <a:p>
          <a:endParaRPr lang="en-US"/>
        </a:p>
      </dgm:t>
    </dgm:pt>
    <dgm:pt modelId="{5F180A2C-4D85-4EA4-9127-3DF33EE43FF9}">
      <dgm:prSet custT="1"/>
      <dgm:spPr/>
      <dgm:t>
        <a:bodyPr/>
        <a:lstStyle/>
        <a:p>
          <a:pPr algn="just">
            <a:lnSpc>
              <a:spcPct val="150000"/>
            </a:lnSpc>
          </a:pPr>
          <a:r>
            <a:rPr lang="en-US" sz="2500" dirty="0" err="1"/>
            <a:t>यीशु</a:t>
          </a:r>
          <a:r>
            <a:rPr lang="en-US" sz="2500" dirty="0"/>
            <a:t> </a:t>
          </a:r>
          <a:r>
            <a:rPr lang="en-US" sz="2500" dirty="0" err="1"/>
            <a:t>के</a:t>
          </a:r>
          <a:r>
            <a:rPr lang="en-US" sz="2500" dirty="0"/>
            <a:t> </a:t>
          </a:r>
          <a:r>
            <a:rPr lang="en-US" sz="2500" dirty="0" err="1"/>
            <a:t>यह</a:t>
          </a:r>
          <a:r>
            <a:rPr lang="en-US" sz="2500" dirty="0"/>
            <a:t> शब्द </a:t>
          </a:r>
          <a:r>
            <a:rPr lang="en-US" sz="2500" dirty="0" err="1"/>
            <a:t>स्पष्टता</a:t>
          </a:r>
          <a:r>
            <a:rPr lang="en-US" sz="2500" dirty="0"/>
            <a:t> </a:t>
          </a:r>
          <a:r>
            <a:rPr lang="en-US" sz="2500" dirty="0" err="1"/>
            <a:t>से</a:t>
          </a:r>
          <a:r>
            <a:rPr lang="en-US" sz="2500" dirty="0"/>
            <a:t> </a:t>
          </a:r>
          <a:r>
            <a:rPr lang="en-US" sz="2500" dirty="0" err="1"/>
            <a:t>कठिन</a:t>
          </a:r>
          <a:r>
            <a:rPr lang="en-US" sz="2500" dirty="0"/>
            <a:t> </a:t>
          </a:r>
          <a:r>
            <a:rPr lang="en-US" sz="2500" dirty="0" err="1"/>
            <a:t>समय</a:t>
          </a:r>
          <a:r>
            <a:rPr lang="en-US" sz="2500" dirty="0"/>
            <a:t> का </a:t>
          </a:r>
          <a:r>
            <a:rPr lang="en-US" sz="2500" dirty="0" err="1"/>
            <a:t>वर्णन</a:t>
          </a:r>
          <a:r>
            <a:rPr lang="en-US" sz="2500" dirty="0"/>
            <a:t> </a:t>
          </a:r>
          <a:r>
            <a:rPr lang="en-US" sz="2500" dirty="0" err="1"/>
            <a:t>करते</a:t>
          </a:r>
          <a:r>
            <a:rPr lang="en-US" sz="2500" dirty="0"/>
            <a:t> </a:t>
          </a:r>
          <a:r>
            <a:rPr lang="en-US" sz="2500" dirty="0" err="1"/>
            <a:t>है</a:t>
          </a:r>
          <a:r>
            <a:rPr lang="en-US" sz="2500" dirty="0"/>
            <a:t>। </a:t>
          </a:r>
          <a:r>
            <a:rPr lang="en-US" sz="2500" dirty="0" err="1"/>
            <a:t>जब</a:t>
          </a:r>
          <a:r>
            <a:rPr lang="en-US" sz="2500" dirty="0"/>
            <a:t> </a:t>
          </a:r>
          <a:r>
            <a:rPr lang="en-US" sz="2500" dirty="0" err="1"/>
            <a:t>मैंने</a:t>
          </a:r>
          <a:r>
            <a:rPr lang="en-US" sz="2500" dirty="0"/>
            <a:t> </a:t>
          </a:r>
          <a:r>
            <a:rPr lang="en-US" sz="2500" dirty="0" err="1"/>
            <a:t>इस</a:t>
          </a:r>
          <a:r>
            <a:rPr lang="en-US" sz="2500" dirty="0"/>
            <a:t> </a:t>
          </a:r>
          <a:r>
            <a:rPr lang="en-US" sz="2500" dirty="0" err="1"/>
            <a:t>संदर्भ</a:t>
          </a:r>
          <a:r>
            <a:rPr lang="en-US" sz="2500" dirty="0"/>
            <a:t> </a:t>
          </a:r>
          <a:r>
            <a:rPr lang="en-US" sz="2500" dirty="0" err="1"/>
            <a:t>को</a:t>
          </a:r>
          <a:r>
            <a:rPr lang="en-US" sz="2500" dirty="0"/>
            <a:t> प</a:t>
          </a:r>
          <a:r>
            <a:rPr lang="hi-IN" sz="2500" dirty="0"/>
            <a:t>ढ़ा</a:t>
          </a:r>
          <a:r>
            <a:rPr lang="en-US" sz="2500" dirty="0"/>
            <a:t> </a:t>
          </a:r>
          <a:r>
            <a:rPr lang="en-US" sz="2500" dirty="0" err="1"/>
            <a:t>तो</a:t>
          </a:r>
          <a:r>
            <a:rPr lang="en-US" sz="2500" dirty="0"/>
            <a:t> </a:t>
          </a:r>
          <a:r>
            <a:rPr lang="en-US" sz="2500" dirty="0" err="1"/>
            <a:t>मैंने</a:t>
          </a:r>
          <a:r>
            <a:rPr lang="en-US" sz="2500" dirty="0"/>
            <a:t> </a:t>
          </a:r>
          <a:r>
            <a:rPr lang="en-US" sz="2500" dirty="0" err="1"/>
            <a:t>कभी</a:t>
          </a:r>
          <a:r>
            <a:rPr lang="en-US" sz="2500" dirty="0"/>
            <a:t> </a:t>
          </a:r>
          <a:r>
            <a:rPr lang="en-US" sz="2500" dirty="0" err="1"/>
            <a:t>नहीं</a:t>
          </a:r>
          <a:r>
            <a:rPr lang="en-US" sz="2500" dirty="0"/>
            <a:t> </a:t>
          </a:r>
          <a:r>
            <a:rPr lang="en-US" sz="2500" dirty="0" err="1"/>
            <a:t>सोचा</a:t>
          </a:r>
          <a:r>
            <a:rPr lang="en-US" sz="2500" dirty="0"/>
            <a:t> </a:t>
          </a:r>
          <a:r>
            <a:rPr lang="en-US" sz="2500" dirty="0" err="1"/>
            <a:t>था</a:t>
          </a:r>
          <a:r>
            <a:rPr lang="en-US" sz="2500" dirty="0"/>
            <a:t> </a:t>
          </a:r>
          <a:r>
            <a:rPr lang="en-US" sz="2500" dirty="0" err="1"/>
            <a:t>कि</a:t>
          </a:r>
          <a:r>
            <a:rPr lang="en-US" sz="2500" dirty="0"/>
            <a:t> </a:t>
          </a:r>
          <a:r>
            <a:rPr lang="en-US" sz="2500" dirty="0" err="1"/>
            <a:t>यह</a:t>
          </a:r>
          <a:r>
            <a:rPr lang="en-US" sz="2500" dirty="0"/>
            <a:t> </a:t>
          </a:r>
          <a:r>
            <a:rPr lang="en-US" sz="2500" dirty="0" err="1"/>
            <a:t>मेरे</a:t>
          </a:r>
          <a:r>
            <a:rPr lang="en-US" sz="2500" dirty="0"/>
            <a:t> </a:t>
          </a:r>
          <a:r>
            <a:rPr lang="en-US" sz="2500" dirty="0" err="1"/>
            <a:t>जीवनकाल</a:t>
          </a:r>
          <a:r>
            <a:rPr lang="en-US" sz="2500" dirty="0"/>
            <a:t> </a:t>
          </a:r>
          <a:r>
            <a:rPr lang="en-US" sz="2500" dirty="0" err="1"/>
            <a:t>में</a:t>
          </a:r>
          <a:r>
            <a:rPr lang="en-US" sz="2500" dirty="0"/>
            <a:t> </a:t>
          </a:r>
          <a:r>
            <a:rPr lang="en-US" sz="2500" dirty="0" err="1"/>
            <a:t>होगा</a:t>
          </a:r>
          <a:r>
            <a:rPr lang="en-US" sz="2500" dirty="0"/>
            <a:t>। </a:t>
          </a:r>
          <a:r>
            <a:rPr lang="en-US" sz="2500" dirty="0" err="1"/>
            <a:t>इसलिए</a:t>
          </a:r>
          <a:r>
            <a:rPr lang="en-US" sz="2500" dirty="0"/>
            <a:t>, </a:t>
          </a:r>
          <a:r>
            <a:rPr lang="en-US" sz="2500" dirty="0" err="1"/>
            <a:t>मैंने</a:t>
          </a:r>
          <a:r>
            <a:rPr lang="en-US" sz="2500" dirty="0"/>
            <a:t> </a:t>
          </a:r>
          <a:r>
            <a:rPr lang="en-US" sz="2500" dirty="0" err="1"/>
            <a:t>मदद</a:t>
          </a:r>
          <a:r>
            <a:rPr lang="en-US" sz="2500" dirty="0"/>
            <a:t>, </a:t>
          </a:r>
          <a:r>
            <a:rPr lang="en-US" sz="2500" dirty="0" err="1"/>
            <a:t>आराम</a:t>
          </a:r>
          <a:r>
            <a:rPr lang="en-US" sz="2500" dirty="0"/>
            <a:t> </a:t>
          </a:r>
          <a:r>
            <a:rPr lang="en-US" sz="2500" dirty="0" err="1"/>
            <a:t>और</a:t>
          </a:r>
          <a:r>
            <a:rPr lang="en-US" sz="2500" dirty="0"/>
            <a:t> </a:t>
          </a:r>
          <a:r>
            <a:rPr lang="en-US" sz="2500" dirty="0" err="1"/>
            <a:t>दिशा</a:t>
          </a:r>
          <a:r>
            <a:rPr lang="en-US" sz="2500" dirty="0"/>
            <a:t> </a:t>
          </a:r>
          <a:r>
            <a:rPr lang="en-US" sz="2500" dirty="0" err="1"/>
            <a:t>खोजने</a:t>
          </a:r>
          <a:r>
            <a:rPr lang="en-US" sz="2500" dirty="0"/>
            <a:t> </a:t>
          </a:r>
          <a:r>
            <a:rPr lang="en-US" sz="2500" dirty="0" err="1"/>
            <a:t>के</a:t>
          </a:r>
          <a:r>
            <a:rPr lang="en-US" sz="2500" dirty="0"/>
            <a:t> </a:t>
          </a:r>
          <a:r>
            <a:rPr lang="en-US" sz="2500" dirty="0" err="1"/>
            <a:t>लिए</a:t>
          </a:r>
          <a:r>
            <a:rPr lang="en-US" sz="2500" dirty="0"/>
            <a:t> </a:t>
          </a:r>
          <a:r>
            <a:rPr lang="en-US" sz="2500" dirty="0" err="1"/>
            <a:t>शास्त्रों</a:t>
          </a:r>
          <a:r>
            <a:rPr lang="en-US" sz="2500" dirty="0"/>
            <a:t> </a:t>
          </a:r>
          <a:r>
            <a:rPr lang="en-US" sz="2500" dirty="0" err="1"/>
            <a:t>की</a:t>
          </a:r>
          <a:r>
            <a:rPr lang="en-US" sz="2500" dirty="0"/>
            <a:t> </a:t>
          </a:r>
          <a:r>
            <a:rPr lang="en-US" sz="2500" dirty="0" err="1"/>
            <a:t>खोज</a:t>
          </a:r>
          <a:r>
            <a:rPr lang="en-US" sz="2500" dirty="0"/>
            <a:t> </a:t>
          </a:r>
          <a:r>
            <a:rPr lang="en-US" sz="2500" dirty="0" err="1"/>
            <a:t>की</a:t>
          </a:r>
          <a:r>
            <a:rPr lang="en-US" sz="2500" dirty="0"/>
            <a:t>।</a:t>
          </a:r>
        </a:p>
      </dgm:t>
    </dgm:pt>
    <dgm:pt modelId="{70755557-0913-436F-9A0C-D6F6F2EE0DBF}" type="parTrans" cxnId="{CA2548BF-E45B-4C08-9D39-D414EB4403F4}">
      <dgm:prSet/>
      <dgm:spPr/>
      <dgm:t>
        <a:bodyPr/>
        <a:lstStyle/>
        <a:p>
          <a:endParaRPr lang="en-US"/>
        </a:p>
      </dgm:t>
    </dgm:pt>
    <dgm:pt modelId="{784A4E79-F714-4D68-B244-551FF7B61623}" type="sibTrans" cxnId="{CA2548BF-E45B-4C08-9D39-D414EB4403F4}">
      <dgm:prSet/>
      <dgm:spPr/>
      <dgm:t>
        <a:bodyPr/>
        <a:lstStyle/>
        <a:p>
          <a:endParaRPr lang="en-US"/>
        </a:p>
      </dgm:t>
    </dgm:pt>
    <dgm:pt modelId="{459A9342-8232-4616-AE34-A65C85997127}" type="pres">
      <dgm:prSet presAssocID="{3AE2F0C6-FD60-4F9F-AEEC-50E3DA5078E9}" presName="vert0" presStyleCnt="0">
        <dgm:presLayoutVars>
          <dgm:dir/>
          <dgm:animOne val="branch"/>
          <dgm:animLvl val="lvl"/>
        </dgm:presLayoutVars>
      </dgm:prSet>
      <dgm:spPr/>
    </dgm:pt>
    <dgm:pt modelId="{45BAE91E-EF41-4A64-BD16-860CE85435C5}" type="pres">
      <dgm:prSet presAssocID="{A55F99EF-C77F-462A-9626-633D655198E5}" presName="thickLine" presStyleLbl="alignNode1" presStyleIdx="0" presStyleCnt="2"/>
      <dgm:spPr/>
    </dgm:pt>
    <dgm:pt modelId="{414908E1-6737-4C7A-9688-3FF33D193A17}" type="pres">
      <dgm:prSet presAssocID="{A55F99EF-C77F-462A-9626-633D655198E5}" presName="horz1" presStyleCnt="0"/>
      <dgm:spPr/>
    </dgm:pt>
    <dgm:pt modelId="{169DCC91-D522-43E3-AA14-4F1A23888DA5}" type="pres">
      <dgm:prSet presAssocID="{A55F99EF-C77F-462A-9626-633D655198E5}" presName="tx1" presStyleLbl="revTx" presStyleIdx="0" presStyleCnt="2" custScaleY="130490"/>
      <dgm:spPr/>
    </dgm:pt>
    <dgm:pt modelId="{DF0D5ABB-BE19-4C39-AEC3-7A18BBADB87B}" type="pres">
      <dgm:prSet presAssocID="{A55F99EF-C77F-462A-9626-633D655198E5}" presName="vert1" presStyleCnt="0"/>
      <dgm:spPr/>
    </dgm:pt>
    <dgm:pt modelId="{DDF15505-17DF-4B29-8774-0DE6EBCBEA27}" type="pres">
      <dgm:prSet presAssocID="{5F180A2C-4D85-4EA4-9127-3DF33EE43FF9}" presName="thickLine" presStyleLbl="alignNode1" presStyleIdx="1" presStyleCnt="2"/>
      <dgm:spPr/>
    </dgm:pt>
    <dgm:pt modelId="{1130B4D8-E54F-4690-B892-47E3747F3DB0}" type="pres">
      <dgm:prSet presAssocID="{5F180A2C-4D85-4EA4-9127-3DF33EE43FF9}" presName="horz1" presStyleCnt="0"/>
      <dgm:spPr/>
    </dgm:pt>
    <dgm:pt modelId="{7A8DCD2F-7750-4A95-8A8C-6872E4C5741C}" type="pres">
      <dgm:prSet presAssocID="{5F180A2C-4D85-4EA4-9127-3DF33EE43FF9}" presName="tx1" presStyleLbl="revTx" presStyleIdx="1" presStyleCnt="2"/>
      <dgm:spPr/>
    </dgm:pt>
    <dgm:pt modelId="{BDD4FE52-ACBC-4F68-82C1-73D2DFE4891B}" type="pres">
      <dgm:prSet presAssocID="{5F180A2C-4D85-4EA4-9127-3DF33EE43FF9}" presName="vert1" presStyleCnt="0"/>
      <dgm:spPr/>
    </dgm:pt>
  </dgm:ptLst>
  <dgm:cxnLst>
    <dgm:cxn modelId="{688A6B39-FBC0-466D-8D66-3CB41CBB073D}" type="presOf" srcId="{A55F99EF-C77F-462A-9626-633D655198E5}" destId="{169DCC91-D522-43E3-AA14-4F1A23888DA5}" srcOrd="0" destOrd="0" presId="urn:microsoft.com/office/officeart/2008/layout/LinedList"/>
    <dgm:cxn modelId="{90CD7353-684F-415F-A634-50947DE08903}" srcId="{3AE2F0C6-FD60-4F9F-AEEC-50E3DA5078E9}" destId="{A55F99EF-C77F-462A-9626-633D655198E5}" srcOrd="0" destOrd="0" parTransId="{CC714E07-1ED9-452F-8A38-E9D8D765493D}" sibTransId="{819B7847-6AC7-49E5-B4F7-0F29A671F121}"/>
    <dgm:cxn modelId="{EBDCE6B5-43CD-43B9-B945-205937942BC4}" type="presOf" srcId="{3AE2F0C6-FD60-4F9F-AEEC-50E3DA5078E9}" destId="{459A9342-8232-4616-AE34-A65C85997127}" srcOrd="0" destOrd="0" presId="urn:microsoft.com/office/officeart/2008/layout/LinedList"/>
    <dgm:cxn modelId="{CA2548BF-E45B-4C08-9D39-D414EB4403F4}" srcId="{3AE2F0C6-FD60-4F9F-AEEC-50E3DA5078E9}" destId="{5F180A2C-4D85-4EA4-9127-3DF33EE43FF9}" srcOrd="1" destOrd="0" parTransId="{70755557-0913-436F-9A0C-D6F6F2EE0DBF}" sibTransId="{784A4E79-F714-4D68-B244-551FF7B61623}"/>
    <dgm:cxn modelId="{9931A9E5-3AEA-4C98-BF44-E21C431226BE}" type="presOf" srcId="{5F180A2C-4D85-4EA4-9127-3DF33EE43FF9}" destId="{7A8DCD2F-7750-4A95-8A8C-6872E4C5741C}" srcOrd="0" destOrd="0" presId="urn:microsoft.com/office/officeart/2008/layout/LinedList"/>
    <dgm:cxn modelId="{15EEE872-CFD9-48C0-82AF-EECB37E3F09E}" type="presParOf" srcId="{459A9342-8232-4616-AE34-A65C85997127}" destId="{45BAE91E-EF41-4A64-BD16-860CE85435C5}" srcOrd="0" destOrd="0" presId="urn:microsoft.com/office/officeart/2008/layout/LinedList"/>
    <dgm:cxn modelId="{FA0D93C8-36FF-4706-AB06-3DE675BB568F}" type="presParOf" srcId="{459A9342-8232-4616-AE34-A65C85997127}" destId="{414908E1-6737-4C7A-9688-3FF33D193A17}" srcOrd="1" destOrd="0" presId="urn:microsoft.com/office/officeart/2008/layout/LinedList"/>
    <dgm:cxn modelId="{8A46652C-491F-49CC-A26B-7B51AB389E8A}" type="presParOf" srcId="{414908E1-6737-4C7A-9688-3FF33D193A17}" destId="{169DCC91-D522-43E3-AA14-4F1A23888DA5}" srcOrd="0" destOrd="0" presId="urn:microsoft.com/office/officeart/2008/layout/LinedList"/>
    <dgm:cxn modelId="{8ABF482D-235E-4DDC-967F-9C619CBD08B9}" type="presParOf" srcId="{414908E1-6737-4C7A-9688-3FF33D193A17}" destId="{DF0D5ABB-BE19-4C39-AEC3-7A18BBADB87B}" srcOrd="1" destOrd="0" presId="urn:microsoft.com/office/officeart/2008/layout/LinedList"/>
    <dgm:cxn modelId="{55A9424A-24C6-492E-9F39-1251A4D7A1C1}" type="presParOf" srcId="{459A9342-8232-4616-AE34-A65C85997127}" destId="{DDF15505-17DF-4B29-8774-0DE6EBCBEA27}" srcOrd="2" destOrd="0" presId="urn:microsoft.com/office/officeart/2008/layout/LinedList"/>
    <dgm:cxn modelId="{8A7D917F-985B-4A58-B376-516048991A9F}" type="presParOf" srcId="{459A9342-8232-4616-AE34-A65C85997127}" destId="{1130B4D8-E54F-4690-B892-47E3747F3DB0}" srcOrd="3" destOrd="0" presId="urn:microsoft.com/office/officeart/2008/layout/LinedList"/>
    <dgm:cxn modelId="{81C676DA-7D7F-4210-90E3-F6F9CA5E0577}" type="presParOf" srcId="{1130B4D8-E54F-4690-B892-47E3747F3DB0}" destId="{7A8DCD2F-7750-4A95-8A8C-6872E4C5741C}" srcOrd="0" destOrd="0" presId="urn:microsoft.com/office/officeart/2008/layout/LinedList"/>
    <dgm:cxn modelId="{6779D58F-052E-4D23-B872-7C138EEF9A1D}" type="presParOf" srcId="{1130B4D8-E54F-4690-B892-47E3747F3DB0}" destId="{BDD4FE52-ACBC-4F68-82C1-73D2DFE4891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AE91E-EF41-4A64-BD16-860CE85435C5}">
      <dsp:nvSpPr>
        <dsp:cNvPr id="0" name=""/>
        <dsp:cNvSpPr/>
      </dsp:nvSpPr>
      <dsp:spPr>
        <a:xfrm>
          <a:off x="0" y="1945"/>
          <a:ext cx="10909425" cy="0"/>
        </a:xfrm>
        <a:prstGeom prst="lin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169DCC91-D522-43E3-AA14-4F1A23888DA5}">
      <dsp:nvSpPr>
        <dsp:cNvPr id="0" name=""/>
        <dsp:cNvSpPr/>
      </dsp:nvSpPr>
      <dsp:spPr>
        <a:xfrm>
          <a:off x="0" y="1945"/>
          <a:ext cx="10898771" cy="3611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just" defTabSz="1111250">
            <a:lnSpc>
              <a:spcPct val="90000"/>
            </a:lnSpc>
            <a:spcBef>
              <a:spcPct val="0"/>
            </a:spcBef>
            <a:spcAft>
              <a:spcPct val="35000"/>
            </a:spcAft>
            <a:buNone/>
          </a:pPr>
          <a:r>
            <a:rPr lang="en-US" sz="2500" kern="1200" dirty="0" err="1"/>
            <a:t>इस</a:t>
          </a:r>
          <a:r>
            <a:rPr lang="en-US" sz="2500" kern="1200" dirty="0"/>
            <a:t> </a:t>
          </a:r>
          <a:r>
            <a:rPr lang="en-US" sz="2500" kern="1200" dirty="0" err="1"/>
            <a:t>समय</a:t>
          </a:r>
          <a:r>
            <a:rPr lang="en-US" sz="2500" kern="1200" dirty="0"/>
            <a:t> </a:t>
          </a:r>
          <a:r>
            <a:rPr lang="en-US" sz="2500" kern="1200" dirty="0" err="1"/>
            <a:t>के</a:t>
          </a:r>
          <a:r>
            <a:rPr lang="en-US" sz="2500" kern="1200" dirty="0"/>
            <a:t> </a:t>
          </a:r>
          <a:r>
            <a:rPr lang="en-US" sz="2500" kern="1200" dirty="0" err="1"/>
            <a:t>बारे</a:t>
          </a:r>
          <a:r>
            <a:rPr lang="en-US" sz="2500" kern="1200" dirty="0"/>
            <a:t> </a:t>
          </a:r>
          <a:r>
            <a:rPr lang="en-US" sz="2500" kern="1200" dirty="0" err="1"/>
            <a:t>में</a:t>
          </a:r>
          <a:r>
            <a:rPr lang="en-US" sz="2500" kern="1200" dirty="0"/>
            <a:t> </a:t>
          </a:r>
          <a:r>
            <a:rPr lang="en-US" sz="2500" kern="1200" dirty="0" err="1"/>
            <a:t>यीशु</a:t>
          </a:r>
          <a:r>
            <a:rPr lang="en-US" sz="2500" kern="1200" dirty="0"/>
            <a:t> </a:t>
          </a:r>
          <a:r>
            <a:rPr lang="en-US" sz="2500" kern="1200" dirty="0" err="1"/>
            <a:t>ने</a:t>
          </a:r>
          <a:r>
            <a:rPr lang="en-US" sz="2500" kern="1200" dirty="0"/>
            <a:t> </a:t>
          </a:r>
          <a:r>
            <a:rPr lang="en-US" sz="2500" kern="1200" dirty="0" err="1"/>
            <a:t>कहा</a:t>
          </a:r>
          <a:r>
            <a:rPr lang="en-US" sz="2500" kern="1200" dirty="0"/>
            <a:t>: </a:t>
          </a:r>
          <a:r>
            <a:rPr lang="en-US" sz="2500" kern="1200" dirty="0" err="1"/>
            <a:t>मत्ती</a:t>
          </a:r>
          <a:r>
            <a:rPr lang="en-US" sz="2500" kern="1200" dirty="0"/>
            <a:t> 24:9-14 </a:t>
          </a:r>
          <a:r>
            <a:rPr lang="en-US" sz="2500" kern="1200" dirty="0" err="1"/>
            <a:t>वे</a:t>
          </a:r>
          <a:r>
            <a:rPr lang="en-US" sz="2500" kern="1200" dirty="0"/>
            <a:t> </a:t>
          </a:r>
          <a:r>
            <a:rPr lang="en-US" sz="2500" kern="1200" dirty="0" err="1"/>
            <a:t>आपको</a:t>
          </a:r>
          <a:r>
            <a:rPr lang="en-US" sz="2500" kern="1200" dirty="0"/>
            <a:t> </a:t>
          </a:r>
          <a:r>
            <a:rPr lang="en-US" sz="2500" kern="1200" dirty="0" err="1"/>
            <a:t>सताएँ</a:t>
          </a:r>
          <a:r>
            <a:rPr lang="en-US" sz="2500" kern="1200" dirty="0"/>
            <a:t> </a:t>
          </a:r>
          <a:r>
            <a:rPr lang="en-US" sz="2500" kern="1200" dirty="0" err="1"/>
            <a:t>जाने</a:t>
          </a:r>
          <a:r>
            <a:rPr lang="en-US" sz="2500" kern="1200" dirty="0"/>
            <a:t> </a:t>
          </a:r>
          <a:r>
            <a:rPr lang="en-US" sz="2500" kern="1200" dirty="0" err="1"/>
            <a:t>के</a:t>
          </a:r>
          <a:r>
            <a:rPr lang="en-US" sz="2500" kern="1200" dirty="0"/>
            <a:t> </a:t>
          </a:r>
          <a:r>
            <a:rPr lang="en-US" sz="2500" kern="1200" dirty="0" err="1"/>
            <a:t>लिए</a:t>
          </a:r>
          <a:r>
            <a:rPr lang="en-US" sz="2500" kern="1200" dirty="0"/>
            <a:t> </a:t>
          </a:r>
          <a:r>
            <a:rPr lang="en-US" sz="2500" kern="1200" dirty="0" err="1"/>
            <a:t>सौंपेंगे</a:t>
          </a:r>
          <a:r>
            <a:rPr lang="en-US" sz="2500" kern="1200" dirty="0"/>
            <a:t>, </a:t>
          </a:r>
          <a:r>
            <a:rPr lang="en-US" sz="2500" kern="1200" dirty="0" err="1"/>
            <a:t>और</a:t>
          </a:r>
          <a:r>
            <a:rPr lang="en-US" sz="2500" kern="1200" dirty="0"/>
            <a:t> </a:t>
          </a:r>
          <a:r>
            <a:rPr lang="en-US" sz="2500" kern="1200" dirty="0" err="1"/>
            <a:t>आपको</a:t>
          </a:r>
          <a:r>
            <a:rPr lang="en-US" sz="2500" kern="1200" dirty="0"/>
            <a:t> </a:t>
          </a:r>
          <a:r>
            <a:rPr lang="en-US" sz="2500" kern="1200" dirty="0" err="1"/>
            <a:t>मार</a:t>
          </a:r>
          <a:r>
            <a:rPr lang="en-US" sz="2500" kern="1200" dirty="0"/>
            <a:t> </a:t>
          </a:r>
          <a:r>
            <a:rPr lang="en-US" sz="2500" kern="1200" dirty="0" err="1"/>
            <a:t>देंगे</a:t>
          </a:r>
          <a:r>
            <a:rPr lang="en-US" sz="2500" kern="1200" dirty="0"/>
            <a:t>, </a:t>
          </a:r>
          <a:r>
            <a:rPr lang="en-US" sz="2500" kern="1200" dirty="0" err="1"/>
            <a:t>और</a:t>
          </a:r>
          <a:r>
            <a:rPr lang="en-US" sz="2500" kern="1200" dirty="0"/>
            <a:t> </a:t>
          </a:r>
          <a:r>
            <a:rPr lang="en-US" sz="2500" kern="1200" dirty="0" err="1"/>
            <a:t>आपको</a:t>
          </a:r>
          <a:r>
            <a:rPr lang="en-US" sz="2500" kern="1200" dirty="0"/>
            <a:t> </a:t>
          </a:r>
          <a:r>
            <a:rPr lang="en-US" sz="2500" kern="1200" dirty="0" err="1"/>
            <a:t>मेरे</a:t>
          </a:r>
          <a:r>
            <a:rPr lang="en-US" sz="2500" kern="1200" dirty="0"/>
            <a:t> </a:t>
          </a:r>
          <a:r>
            <a:rPr lang="en-US" sz="2500" kern="1200" dirty="0" err="1"/>
            <a:t>नाम</a:t>
          </a:r>
          <a:r>
            <a:rPr lang="en-US" sz="2500" kern="1200" dirty="0"/>
            <a:t> </a:t>
          </a:r>
          <a:r>
            <a:rPr lang="en-US" sz="2500" kern="1200" dirty="0" err="1"/>
            <a:t>के</a:t>
          </a:r>
          <a:r>
            <a:rPr lang="en-US" sz="2500" kern="1200" dirty="0"/>
            <a:t> </a:t>
          </a:r>
          <a:r>
            <a:rPr lang="en-US" sz="2500" kern="1200" dirty="0" err="1"/>
            <a:t>कारण</a:t>
          </a:r>
          <a:r>
            <a:rPr lang="en-US" sz="2500" kern="1200" dirty="0"/>
            <a:t> </a:t>
          </a:r>
          <a:r>
            <a:rPr lang="en-US" sz="2500" kern="1200" dirty="0" err="1"/>
            <a:t>सभी</a:t>
          </a:r>
          <a:r>
            <a:rPr lang="en-US" sz="2500" kern="1200" dirty="0"/>
            <a:t> </a:t>
          </a:r>
          <a:r>
            <a:rPr lang="en-US" sz="2500" kern="1200" dirty="0" err="1"/>
            <a:t>राष्ट्रों</a:t>
          </a:r>
          <a:r>
            <a:rPr lang="en-US" sz="2500" kern="1200" dirty="0"/>
            <a:t> </a:t>
          </a:r>
          <a:r>
            <a:rPr lang="en-US" sz="2500" kern="1200" dirty="0" err="1"/>
            <a:t>में</a:t>
          </a:r>
          <a:r>
            <a:rPr lang="en-US" sz="2500" kern="1200" dirty="0"/>
            <a:t> </a:t>
          </a:r>
          <a:r>
            <a:rPr lang="en-US" sz="2500" kern="1200" dirty="0" err="1"/>
            <a:t>नफरत</a:t>
          </a:r>
          <a:r>
            <a:rPr lang="en-US" sz="2500" kern="1200" dirty="0"/>
            <a:t> </a:t>
          </a:r>
          <a:r>
            <a:rPr lang="en-US" sz="2500" kern="1200" dirty="0" err="1"/>
            <a:t>करेंगे</a:t>
          </a:r>
          <a:r>
            <a:rPr lang="en-US" sz="2500" kern="1200" dirty="0"/>
            <a:t>।  10 </a:t>
          </a:r>
          <a:r>
            <a:rPr lang="en-US" sz="2500" kern="1200" dirty="0" err="1"/>
            <a:t>बहुत-से</a:t>
          </a:r>
          <a:r>
            <a:rPr lang="en-US" sz="2500" kern="1200" dirty="0"/>
            <a:t> </a:t>
          </a:r>
          <a:r>
            <a:rPr lang="en-US" sz="2500" kern="1200" dirty="0" err="1"/>
            <a:t>लोग</a:t>
          </a:r>
          <a:r>
            <a:rPr lang="en-US" sz="2500" kern="1200" dirty="0"/>
            <a:t> </a:t>
          </a:r>
          <a:r>
            <a:rPr lang="en-US" sz="2500" kern="1200" dirty="0" err="1"/>
            <a:t>दूर</a:t>
          </a:r>
          <a:r>
            <a:rPr lang="en-US" sz="2500" kern="1200" dirty="0"/>
            <a:t> </a:t>
          </a:r>
          <a:r>
            <a:rPr lang="en-US" sz="2500" kern="1200" dirty="0" err="1"/>
            <a:t>हो</a:t>
          </a:r>
          <a:r>
            <a:rPr lang="en-US" sz="2500" kern="1200" dirty="0"/>
            <a:t> </a:t>
          </a:r>
          <a:r>
            <a:rPr lang="en-US" sz="2500" kern="1200" dirty="0" err="1"/>
            <a:t>जाएंगे</a:t>
          </a:r>
          <a:r>
            <a:rPr lang="en-US" sz="2500" kern="1200" dirty="0"/>
            <a:t> </a:t>
          </a:r>
          <a:r>
            <a:rPr lang="en-US" sz="2500" kern="1200" dirty="0" err="1"/>
            <a:t>और</a:t>
          </a:r>
          <a:r>
            <a:rPr lang="en-US" sz="2500" kern="1200" dirty="0"/>
            <a:t> </a:t>
          </a:r>
          <a:r>
            <a:rPr lang="en-US" sz="2500" kern="1200" dirty="0" err="1"/>
            <a:t>एक-दूसरे</a:t>
          </a:r>
          <a:r>
            <a:rPr lang="en-US" sz="2500" kern="1200" dirty="0"/>
            <a:t> </a:t>
          </a:r>
          <a:r>
            <a:rPr lang="en-US" sz="2500" kern="1200" dirty="0" err="1"/>
            <a:t>को</a:t>
          </a:r>
          <a:r>
            <a:rPr lang="en-US" sz="2500" kern="1200" dirty="0"/>
            <a:t> </a:t>
          </a:r>
          <a:r>
            <a:rPr lang="en-US" sz="2500" kern="1200" dirty="0" err="1"/>
            <a:t>धोखा</a:t>
          </a:r>
          <a:r>
            <a:rPr lang="en-US" sz="2500" kern="1200" dirty="0"/>
            <a:t> </a:t>
          </a:r>
          <a:r>
            <a:rPr lang="en-US" sz="2500" kern="1200" dirty="0" err="1"/>
            <a:t>देंगे</a:t>
          </a:r>
          <a:r>
            <a:rPr lang="en-US" sz="2500" kern="1200" dirty="0"/>
            <a:t> </a:t>
          </a:r>
          <a:r>
            <a:rPr lang="en-US" sz="2500" kern="1200" dirty="0" err="1"/>
            <a:t>और</a:t>
          </a:r>
          <a:r>
            <a:rPr lang="en-US" sz="2500" kern="1200" dirty="0"/>
            <a:t> </a:t>
          </a:r>
          <a:r>
            <a:rPr lang="en-US" sz="2500" kern="1200" dirty="0" err="1"/>
            <a:t>एक-दूसरे</a:t>
          </a:r>
          <a:r>
            <a:rPr lang="en-US" sz="2500" kern="1200" dirty="0"/>
            <a:t> </a:t>
          </a:r>
          <a:r>
            <a:rPr lang="en-US" sz="2500" kern="1200" dirty="0" err="1"/>
            <a:t>से</a:t>
          </a:r>
          <a:r>
            <a:rPr lang="en-US" sz="2500" kern="1200" dirty="0"/>
            <a:t> </a:t>
          </a:r>
          <a:r>
            <a:rPr lang="en-US" sz="2500" kern="1200" dirty="0" err="1"/>
            <a:t>नफरत</a:t>
          </a:r>
          <a:r>
            <a:rPr lang="en-US" sz="2500" kern="1200" dirty="0"/>
            <a:t> </a:t>
          </a:r>
          <a:r>
            <a:rPr lang="en-US" sz="2500" kern="1200" dirty="0" err="1"/>
            <a:t>करेंगे</a:t>
          </a:r>
          <a:r>
            <a:rPr lang="en-US" sz="2500" kern="1200" dirty="0"/>
            <a:t>।  11 </a:t>
          </a:r>
          <a:r>
            <a:rPr lang="en-US" sz="2500" kern="1200" dirty="0" err="1"/>
            <a:t>कई</a:t>
          </a:r>
          <a:r>
            <a:rPr lang="en-US" sz="2500" kern="1200" dirty="0"/>
            <a:t> </a:t>
          </a:r>
          <a:r>
            <a:rPr lang="en-US" sz="2500" kern="1200" dirty="0" err="1"/>
            <a:t>झूठे</a:t>
          </a:r>
          <a:r>
            <a:rPr lang="en-US" sz="2500" kern="1200" dirty="0"/>
            <a:t> </a:t>
          </a:r>
          <a:r>
            <a:rPr lang="en-US" sz="2500" kern="1200" dirty="0" err="1"/>
            <a:t>नबी</a:t>
          </a:r>
          <a:r>
            <a:rPr lang="en-US" sz="2500" kern="1200" dirty="0"/>
            <a:t> </a:t>
          </a:r>
          <a:r>
            <a:rPr lang="en-US" sz="2500" kern="1200" dirty="0" err="1"/>
            <a:t>पैदा</a:t>
          </a:r>
          <a:r>
            <a:rPr lang="en-US" sz="2500" kern="1200" dirty="0"/>
            <a:t> </a:t>
          </a:r>
          <a:r>
            <a:rPr lang="en-US" sz="2500" kern="1200" dirty="0" err="1"/>
            <a:t>होंगे</a:t>
          </a:r>
          <a:r>
            <a:rPr lang="en-US" sz="2500" kern="1200" dirty="0"/>
            <a:t> </a:t>
          </a:r>
          <a:r>
            <a:rPr lang="en-US" sz="2500" kern="1200" dirty="0" err="1"/>
            <a:t>और</a:t>
          </a:r>
          <a:r>
            <a:rPr lang="en-US" sz="2500" kern="1200" dirty="0"/>
            <a:t> </a:t>
          </a:r>
          <a:r>
            <a:rPr lang="en-US" sz="2500" kern="1200" dirty="0" err="1"/>
            <a:t>बहुत-से</a:t>
          </a:r>
          <a:r>
            <a:rPr lang="en-US" sz="2500" kern="1200" dirty="0"/>
            <a:t> </a:t>
          </a:r>
          <a:r>
            <a:rPr lang="en-US" sz="2500" kern="1200" dirty="0" err="1"/>
            <a:t>लोगों</a:t>
          </a:r>
          <a:r>
            <a:rPr lang="en-US" sz="2500" kern="1200" dirty="0"/>
            <a:t> </a:t>
          </a:r>
          <a:r>
            <a:rPr lang="en-US" sz="2500" kern="1200" dirty="0" err="1"/>
            <a:t>को</a:t>
          </a:r>
          <a:r>
            <a:rPr lang="en-US" sz="2500" kern="1200" dirty="0"/>
            <a:t> </a:t>
          </a:r>
          <a:r>
            <a:rPr lang="en-US" sz="2500" kern="1200" dirty="0" err="1"/>
            <a:t>गुमराह</a:t>
          </a:r>
          <a:r>
            <a:rPr lang="en-US" sz="2500" kern="1200" dirty="0"/>
            <a:t> </a:t>
          </a:r>
          <a:r>
            <a:rPr lang="en-US" sz="2500" kern="1200" dirty="0" err="1"/>
            <a:t>करेंगे</a:t>
          </a:r>
          <a:r>
            <a:rPr lang="en-US" sz="2500" kern="1200" dirty="0"/>
            <a:t>।  12 </a:t>
          </a:r>
          <a:r>
            <a:rPr lang="en-US" sz="2500" kern="1200" dirty="0" err="1"/>
            <a:t>क्योंकि</a:t>
          </a:r>
          <a:r>
            <a:rPr lang="en-US" sz="2500" kern="1200" dirty="0"/>
            <a:t> </a:t>
          </a:r>
          <a:r>
            <a:rPr lang="en-US" sz="2500" kern="1200" dirty="0" err="1"/>
            <a:t>अधर्म</a:t>
          </a:r>
          <a:r>
            <a:rPr lang="en-US" sz="2500" kern="1200" dirty="0"/>
            <a:t> </a:t>
          </a:r>
          <a:r>
            <a:rPr lang="en-US" sz="2500" kern="1200" dirty="0" err="1"/>
            <a:t>बढ़ता</a:t>
          </a:r>
          <a:r>
            <a:rPr lang="en-US" sz="2500" kern="1200" dirty="0"/>
            <a:t>  </a:t>
          </a:r>
          <a:r>
            <a:rPr lang="en-US" sz="2500" kern="1200" dirty="0" err="1"/>
            <a:t>जाता</a:t>
          </a:r>
          <a:r>
            <a:rPr lang="en-US" sz="2500" kern="1200" dirty="0"/>
            <a:t> </a:t>
          </a:r>
          <a:r>
            <a:rPr lang="en-US" sz="2500" kern="1200" dirty="0" err="1"/>
            <a:t>है</a:t>
          </a:r>
          <a:r>
            <a:rPr lang="en-US" sz="2500" kern="1200" dirty="0"/>
            <a:t>, </a:t>
          </a:r>
          <a:r>
            <a:rPr lang="en-US" sz="2500" kern="1200" dirty="0" err="1"/>
            <a:t>इसलिए</a:t>
          </a:r>
          <a:r>
            <a:rPr lang="en-US" sz="2500" kern="1200" dirty="0"/>
            <a:t> </a:t>
          </a:r>
          <a:r>
            <a:rPr lang="en-US" sz="2500" kern="1200" dirty="0" err="1"/>
            <a:t>ज्यादातर</a:t>
          </a:r>
          <a:r>
            <a:rPr lang="en-US" sz="2500" kern="1200" dirty="0"/>
            <a:t> </a:t>
          </a:r>
          <a:r>
            <a:rPr lang="en-US" sz="2500" kern="1200" dirty="0" err="1"/>
            <a:t>लोगों</a:t>
          </a:r>
          <a:r>
            <a:rPr lang="en-US" sz="2500" kern="1200" dirty="0"/>
            <a:t> का </a:t>
          </a:r>
          <a:r>
            <a:rPr lang="en-US" sz="2500" kern="1200" dirty="0" err="1"/>
            <a:t>प्यार</a:t>
          </a:r>
          <a:r>
            <a:rPr lang="en-US" sz="2500" kern="1200" dirty="0"/>
            <a:t> </a:t>
          </a:r>
          <a:r>
            <a:rPr lang="en-US" sz="2500" kern="1200" dirty="0" err="1"/>
            <a:t>ठंडा</a:t>
          </a:r>
          <a:r>
            <a:rPr lang="en-US" sz="2500" kern="1200" dirty="0"/>
            <a:t> </a:t>
          </a:r>
          <a:r>
            <a:rPr lang="en-US" sz="2500" kern="1200" dirty="0" err="1"/>
            <a:t>हो</a:t>
          </a:r>
          <a:r>
            <a:rPr lang="en-US" sz="2500" kern="1200" dirty="0"/>
            <a:t> </a:t>
          </a:r>
          <a:r>
            <a:rPr lang="en-US" sz="2500" kern="1200" dirty="0" err="1"/>
            <a:t>जाएगा</a:t>
          </a:r>
          <a:r>
            <a:rPr lang="en-US" sz="2500" kern="1200" dirty="0"/>
            <a:t>। 13 </a:t>
          </a:r>
          <a:r>
            <a:rPr lang="en-US" sz="2500" kern="1200" dirty="0" err="1"/>
            <a:t>लेकिन</a:t>
          </a:r>
          <a:r>
            <a:rPr lang="en-US" sz="2500" kern="1200" dirty="0"/>
            <a:t> </a:t>
          </a:r>
          <a:r>
            <a:rPr lang="en-US" sz="2500" kern="1200" dirty="0" err="1"/>
            <a:t>जो</a:t>
          </a:r>
          <a:r>
            <a:rPr lang="en-US" sz="2500" kern="1200" dirty="0"/>
            <a:t> </a:t>
          </a:r>
          <a:r>
            <a:rPr lang="en-US" sz="2500" kern="1200" dirty="0" err="1"/>
            <a:t>अंत</a:t>
          </a:r>
          <a:r>
            <a:rPr lang="en-US" sz="2500" kern="1200" dirty="0"/>
            <a:t> </a:t>
          </a:r>
          <a:r>
            <a:rPr lang="en-US" sz="2500" kern="1200" dirty="0" err="1"/>
            <a:t>तक</a:t>
          </a:r>
          <a:r>
            <a:rPr lang="en-US" sz="2500" kern="1200" dirty="0"/>
            <a:t> </a:t>
          </a:r>
          <a:r>
            <a:rPr lang="en-US" sz="2500" kern="1200" dirty="0" err="1"/>
            <a:t>सहेगा</a:t>
          </a:r>
          <a:r>
            <a:rPr lang="en-US" sz="2500" kern="1200" dirty="0"/>
            <a:t>, </a:t>
          </a:r>
          <a:r>
            <a:rPr lang="en-US" sz="2500" kern="1200" dirty="0" err="1"/>
            <a:t>वो</a:t>
          </a:r>
          <a:r>
            <a:rPr lang="en-US" sz="2500" kern="1200" dirty="0"/>
            <a:t> </a:t>
          </a:r>
          <a:r>
            <a:rPr lang="en-US" sz="2500" kern="1200" dirty="0" err="1"/>
            <a:t>ही</a:t>
          </a:r>
          <a:r>
            <a:rPr lang="en-US" sz="2500" kern="1200" dirty="0"/>
            <a:t> </a:t>
          </a:r>
          <a:r>
            <a:rPr lang="en-US" sz="2500" kern="1200" dirty="0" err="1"/>
            <a:t>बचाया</a:t>
          </a:r>
          <a:r>
            <a:rPr lang="en-US" sz="2500" kern="1200" dirty="0"/>
            <a:t> </a:t>
          </a:r>
          <a:r>
            <a:rPr lang="en-US" sz="2500" kern="1200" dirty="0" err="1"/>
            <a:t>जाएगा</a:t>
          </a:r>
          <a:r>
            <a:rPr lang="en-US" sz="2500" kern="1200" dirty="0"/>
            <a:t>।</a:t>
          </a:r>
        </a:p>
      </dsp:txBody>
      <dsp:txXfrm>
        <a:off x="0" y="1945"/>
        <a:ext cx="10898771" cy="3611305"/>
      </dsp:txXfrm>
    </dsp:sp>
    <dsp:sp modelId="{DDF15505-17DF-4B29-8774-0DE6EBCBEA27}">
      <dsp:nvSpPr>
        <dsp:cNvPr id="0" name=""/>
        <dsp:cNvSpPr/>
      </dsp:nvSpPr>
      <dsp:spPr>
        <a:xfrm>
          <a:off x="0" y="3613251"/>
          <a:ext cx="10909425" cy="0"/>
        </a:xfrm>
        <a:prstGeom prst="line">
          <a:avLst/>
        </a:prstGeom>
        <a:solidFill>
          <a:schemeClr val="accent2">
            <a:hueOff val="-19377047"/>
            <a:satOff val="22338"/>
            <a:lumOff val="7450"/>
            <a:alphaOff val="0"/>
          </a:schemeClr>
        </a:solidFill>
        <a:ln w="19050" cap="rnd" cmpd="sng" algn="ctr">
          <a:solidFill>
            <a:schemeClr val="accent2">
              <a:hueOff val="-19377047"/>
              <a:satOff val="22338"/>
              <a:lumOff val="745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A8DCD2F-7750-4A95-8A8C-6872E4C5741C}">
      <dsp:nvSpPr>
        <dsp:cNvPr id="0" name=""/>
        <dsp:cNvSpPr/>
      </dsp:nvSpPr>
      <dsp:spPr>
        <a:xfrm>
          <a:off x="0" y="3613251"/>
          <a:ext cx="10909425" cy="2767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just" defTabSz="1111250">
            <a:lnSpc>
              <a:spcPct val="150000"/>
            </a:lnSpc>
            <a:spcBef>
              <a:spcPct val="0"/>
            </a:spcBef>
            <a:spcAft>
              <a:spcPct val="35000"/>
            </a:spcAft>
            <a:buNone/>
          </a:pPr>
          <a:r>
            <a:rPr lang="en-US" sz="2500" kern="1200" dirty="0" err="1"/>
            <a:t>यीशु</a:t>
          </a:r>
          <a:r>
            <a:rPr lang="en-US" sz="2500" kern="1200" dirty="0"/>
            <a:t> </a:t>
          </a:r>
          <a:r>
            <a:rPr lang="en-US" sz="2500" kern="1200" dirty="0" err="1"/>
            <a:t>के</a:t>
          </a:r>
          <a:r>
            <a:rPr lang="en-US" sz="2500" kern="1200" dirty="0"/>
            <a:t> </a:t>
          </a:r>
          <a:r>
            <a:rPr lang="en-US" sz="2500" kern="1200" dirty="0" err="1"/>
            <a:t>यह</a:t>
          </a:r>
          <a:r>
            <a:rPr lang="en-US" sz="2500" kern="1200" dirty="0"/>
            <a:t> शब्द </a:t>
          </a:r>
          <a:r>
            <a:rPr lang="en-US" sz="2500" kern="1200" dirty="0" err="1"/>
            <a:t>स्पष्टता</a:t>
          </a:r>
          <a:r>
            <a:rPr lang="en-US" sz="2500" kern="1200" dirty="0"/>
            <a:t> </a:t>
          </a:r>
          <a:r>
            <a:rPr lang="en-US" sz="2500" kern="1200" dirty="0" err="1"/>
            <a:t>से</a:t>
          </a:r>
          <a:r>
            <a:rPr lang="en-US" sz="2500" kern="1200" dirty="0"/>
            <a:t> </a:t>
          </a:r>
          <a:r>
            <a:rPr lang="en-US" sz="2500" kern="1200" dirty="0" err="1"/>
            <a:t>कठिन</a:t>
          </a:r>
          <a:r>
            <a:rPr lang="en-US" sz="2500" kern="1200" dirty="0"/>
            <a:t> </a:t>
          </a:r>
          <a:r>
            <a:rPr lang="en-US" sz="2500" kern="1200" dirty="0" err="1"/>
            <a:t>समय</a:t>
          </a:r>
          <a:r>
            <a:rPr lang="en-US" sz="2500" kern="1200" dirty="0"/>
            <a:t> का </a:t>
          </a:r>
          <a:r>
            <a:rPr lang="en-US" sz="2500" kern="1200" dirty="0" err="1"/>
            <a:t>वर्णन</a:t>
          </a:r>
          <a:r>
            <a:rPr lang="en-US" sz="2500" kern="1200" dirty="0"/>
            <a:t> </a:t>
          </a:r>
          <a:r>
            <a:rPr lang="en-US" sz="2500" kern="1200" dirty="0" err="1"/>
            <a:t>करते</a:t>
          </a:r>
          <a:r>
            <a:rPr lang="en-US" sz="2500" kern="1200" dirty="0"/>
            <a:t> </a:t>
          </a:r>
          <a:r>
            <a:rPr lang="en-US" sz="2500" kern="1200" dirty="0" err="1"/>
            <a:t>है</a:t>
          </a:r>
          <a:r>
            <a:rPr lang="en-US" sz="2500" kern="1200" dirty="0"/>
            <a:t>। </a:t>
          </a:r>
          <a:r>
            <a:rPr lang="en-US" sz="2500" kern="1200" dirty="0" err="1"/>
            <a:t>जब</a:t>
          </a:r>
          <a:r>
            <a:rPr lang="en-US" sz="2500" kern="1200" dirty="0"/>
            <a:t> </a:t>
          </a:r>
          <a:r>
            <a:rPr lang="en-US" sz="2500" kern="1200" dirty="0" err="1"/>
            <a:t>मैंने</a:t>
          </a:r>
          <a:r>
            <a:rPr lang="en-US" sz="2500" kern="1200" dirty="0"/>
            <a:t> </a:t>
          </a:r>
          <a:r>
            <a:rPr lang="en-US" sz="2500" kern="1200" dirty="0" err="1"/>
            <a:t>इस</a:t>
          </a:r>
          <a:r>
            <a:rPr lang="en-US" sz="2500" kern="1200" dirty="0"/>
            <a:t> </a:t>
          </a:r>
          <a:r>
            <a:rPr lang="en-US" sz="2500" kern="1200" dirty="0" err="1"/>
            <a:t>संदर्भ</a:t>
          </a:r>
          <a:r>
            <a:rPr lang="en-US" sz="2500" kern="1200" dirty="0"/>
            <a:t> </a:t>
          </a:r>
          <a:r>
            <a:rPr lang="en-US" sz="2500" kern="1200" dirty="0" err="1"/>
            <a:t>को</a:t>
          </a:r>
          <a:r>
            <a:rPr lang="en-US" sz="2500" kern="1200" dirty="0"/>
            <a:t> प</a:t>
          </a:r>
          <a:r>
            <a:rPr lang="hi-IN" sz="2500" kern="1200" dirty="0"/>
            <a:t>ढ़ा</a:t>
          </a:r>
          <a:r>
            <a:rPr lang="en-US" sz="2500" kern="1200" dirty="0"/>
            <a:t> </a:t>
          </a:r>
          <a:r>
            <a:rPr lang="en-US" sz="2500" kern="1200" dirty="0" err="1"/>
            <a:t>तो</a:t>
          </a:r>
          <a:r>
            <a:rPr lang="en-US" sz="2500" kern="1200" dirty="0"/>
            <a:t> </a:t>
          </a:r>
          <a:r>
            <a:rPr lang="en-US" sz="2500" kern="1200" dirty="0" err="1"/>
            <a:t>मैंने</a:t>
          </a:r>
          <a:r>
            <a:rPr lang="en-US" sz="2500" kern="1200" dirty="0"/>
            <a:t> </a:t>
          </a:r>
          <a:r>
            <a:rPr lang="en-US" sz="2500" kern="1200" dirty="0" err="1"/>
            <a:t>कभी</a:t>
          </a:r>
          <a:r>
            <a:rPr lang="en-US" sz="2500" kern="1200" dirty="0"/>
            <a:t> </a:t>
          </a:r>
          <a:r>
            <a:rPr lang="en-US" sz="2500" kern="1200" dirty="0" err="1"/>
            <a:t>नहीं</a:t>
          </a:r>
          <a:r>
            <a:rPr lang="en-US" sz="2500" kern="1200" dirty="0"/>
            <a:t> </a:t>
          </a:r>
          <a:r>
            <a:rPr lang="en-US" sz="2500" kern="1200" dirty="0" err="1"/>
            <a:t>सोचा</a:t>
          </a:r>
          <a:r>
            <a:rPr lang="en-US" sz="2500" kern="1200" dirty="0"/>
            <a:t> </a:t>
          </a:r>
          <a:r>
            <a:rPr lang="en-US" sz="2500" kern="1200" dirty="0" err="1"/>
            <a:t>था</a:t>
          </a:r>
          <a:r>
            <a:rPr lang="en-US" sz="2500" kern="1200" dirty="0"/>
            <a:t> </a:t>
          </a:r>
          <a:r>
            <a:rPr lang="en-US" sz="2500" kern="1200" dirty="0" err="1"/>
            <a:t>कि</a:t>
          </a:r>
          <a:r>
            <a:rPr lang="en-US" sz="2500" kern="1200" dirty="0"/>
            <a:t> </a:t>
          </a:r>
          <a:r>
            <a:rPr lang="en-US" sz="2500" kern="1200" dirty="0" err="1"/>
            <a:t>यह</a:t>
          </a:r>
          <a:r>
            <a:rPr lang="en-US" sz="2500" kern="1200" dirty="0"/>
            <a:t> </a:t>
          </a:r>
          <a:r>
            <a:rPr lang="en-US" sz="2500" kern="1200" dirty="0" err="1"/>
            <a:t>मेरे</a:t>
          </a:r>
          <a:r>
            <a:rPr lang="en-US" sz="2500" kern="1200" dirty="0"/>
            <a:t> </a:t>
          </a:r>
          <a:r>
            <a:rPr lang="en-US" sz="2500" kern="1200" dirty="0" err="1"/>
            <a:t>जीवनकाल</a:t>
          </a:r>
          <a:r>
            <a:rPr lang="en-US" sz="2500" kern="1200" dirty="0"/>
            <a:t> </a:t>
          </a:r>
          <a:r>
            <a:rPr lang="en-US" sz="2500" kern="1200" dirty="0" err="1"/>
            <a:t>में</a:t>
          </a:r>
          <a:r>
            <a:rPr lang="en-US" sz="2500" kern="1200" dirty="0"/>
            <a:t> </a:t>
          </a:r>
          <a:r>
            <a:rPr lang="en-US" sz="2500" kern="1200" dirty="0" err="1"/>
            <a:t>होगा</a:t>
          </a:r>
          <a:r>
            <a:rPr lang="en-US" sz="2500" kern="1200" dirty="0"/>
            <a:t>। </a:t>
          </a:r>
          <a:r>
            <a:rPr lang="en-US" sz="2500" kern="1200" dirty="0" err="1"/>
            <a:t>इसलिए</a:t>
          </a:r>
          <a:r>
            <a:rPr lang="en-US" sz="2500" kern="1200" dirty="0"/>
            <a:t>, </a:t>
          </a:r>
          <a:r>
            <a:rPr lang="en-US" sz="2500" kern="1200" dirty="0" err="1"/>
            <a:t>मैंने</a:t>
          </a:r>
          <a:r>
            <a:rPr lang="en-US" sz="2500" kern="1200" dirty="0"/>
            <a:t> </a:t>
          </a:r>
          <a:r>
            <a:rPr lang="en-US" sz="2500" kern="1200" dirty="0" err="1"/>
            <a:t>मदद</a:t>
          </a:r>
          <a:r>
            <a:rPr lang="en-US" sz="2500" kern="1200" dirty="0"/>
            <a:t>, </a:t>
          </a:r>
          <a:r>
            <a:rPr lang="en-US" sz="2500" kern="1200" dirty="0" err="1"/>
            <a:t>आराम</a:t>
          </a:r>
          <a:r>
            <a:rPr lang="en-US" sz="2500" kern="1200" dirty="0"/>
            <a:t> </a:t>
          </a:r>
          <a:r>
            <a:rPr lang="en-US" sz="2500" kern="1200" dirty="0" err="1"/>
            <a:t>और</a:t>
          </a:r>
          <a:r>
            <a:rPr lang="en-US" sz="2500" kern="1200" dirty="0"/>
            <a:t> </a:t>
          </a:r>
          <a:r>
            <a:rPr lang="en-US" sz="2500" kern="1200" dirty="0" err="1"/>
            <a:t>दिशा</a:t>
          </a:r>
          <a:r>
            <a:rPr lang="en-US" sz="2500" kern="1200" dirty="0"/>
            <a:t> </a:t>
          </a:r>
          <a:r>
            <a:rPr lang="en-US" sz="2500" kern="1200" dirty="0" err="1"/>
            <a:t>खोजने</a:t>
          </a:r>
          <a:r>
            <a:rPr lang="en-US" sz="2500" kern="1200" dirty="0"/>
            <a:t> </a:t>
          </a:r>
          <a:r>
            <a:rPr lang="en-US" sz="2500" kern="1200" dirty="0" err="1"/>
            <a:t>के</a:t>
          </a:r>
          <a:r>
            <a:rPr lang="en-US" sz="2500" kern="1200" dirty="0"/>
            <a:t> </a:t>
          </a:r>
          <a:r>
            <a:rPr lang="en-US" sz="2500" kern="1200" dirty="0" err="1"/>
            <a:t>लिए</a:t>
          </a:r>
          <a:r>
            <a:rPr lang="en-US" sz="2500" kern="1200" dirty="0"/>
            <a:t> </a:t>
          </a:r>
          <a:r>
            <a:rPr lang="en-US" sz="2500" kern="1200" dirty="0" err="1"/>
            <a:t>शास्त्रों</a:t>
          </a:r>
          <a:r>
            <a:rPr lang="en-US" sz="2500" kern="1200" dirty="0"/>
            <a:t> </a:t>
          </a:r>
          <a:r>
            <a:rPr lang="en-US" sz="2500" kern="1200" dirty="0" err="1"/>
            <a:t>की</a:t>
          </a:r>
          <a:r>
            <a:rPr lang="en-US" sz="2500" kern="1200" dirty="0"/>
            <a:t> </a:t>
          </a:r>
          <a:r>
            <a:rPr lang="en-US" sz="2500" kern="1200" dirty="0" err="1"/>
            <a:t>खोज</a:t>
          </a:r>
          <a:r>
            <a:rPr lang="en-US" sz="2500" kern="1200" dirty="0"/>
            <a:t> </a:t>
          </a:r>
          <a:r>
            <a:rPr lang="en-US" sz="2500" kern="1200" dirty="0" err="1"/>
            <a:t>की</a:t>
          </a:r>
          <a:r>
            <a:rPr lang="en-US" sz="2500" kern="1200" dirty="0"/>
            <a:t>।</a:t>
          </a:r>
        </a:p>
      </dsp:txBody>
      <dsp:txXfrm>
        <a:off x="0" y="3613251"/>
        <a:ext cx="10909425" cy="276749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105029-968E-41D6-BD1A-856DD40D7479}" type="datetimeFigureOut">
              <a:rPr lang="en-US" smtClean="0"/>
              <a:t>3/7/2022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C582B-28B2-404E-915B-49B7B0A002E1}" type="slidenum">
              <a:rPr lang="en-US" smtClean="0"/>
              <a:t>‹#›</a:t>
            </a:fld>
            <a:endParaRPr lang="en-US"/>
          </a:p>
        </p:txBody>
      </p:sp>
    </p:spTree>
    <p:extLst>
      <p:ext uri="{BB962C8B-B14F-4D97-AF65-F5344CB8AC3E}">
        <p14:creationId xmlns:p14="http://schemas.microsoft.com/office/powerpoint/2010/main" val="3056664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ea typeface="+mn-lt"/>
                <a:cs typeface="+mn-lt"/>
              </a:rPr>
              <a:t>1 Cor. 13:8 is wrong reference, here. My guess is 2 Cor. 5:21 or 1 Peter 1:19 or a combination of both. Not sure, which verse has the ‘This Verse’ in this slide refers to, My guess</a:t>
            </a:r>
            <a:r>
              <a:rPr lang="en-US" sz="1200" baseline="0" dirty="0">
                <a:ea typeface="+mn-lt"/>
                <a:cs typeface="+mn-lt"/>
              </a:rPr>
              <a:t> was the verse of James 1:12 in Slide 9, and have taken the liberty of putting that here. Kindly Cross-check with Franklin and sort this out. I haven’t checked all the references, but this one </a:t>
            </a:r>
            <a:r>
              <a:rPr lang="en-US" sz="1200" baseline="0">
                <a:ea typeface="+mn-lt"/>
                <a:cs typeface="+mn-lt"/>
              </a:rPr>
              <a:t>stood out. </a:t>
            </a:r>
            <a:r>
              <a:rPr lang="en-US" sz="1200">
                <a:ea typeface="+mn-lt"/>
                <a:cs typeface="+mn-lt"/>
              </a:rPr>
              <a:t> </a:t>
            </a:r>
            <a:endParaRPr lang="en-US" sz="1200" dirty="0">
              <a:ea typeface="+mn-lt"/>
              <a:cs typeface="+mn-lt"/>
            </a:endParaRPr>
          </a:p>
          <a:p>
            <a:endParaRPr lang="en-US" dirty="0"/>
          </a:p>
        </p:txBody>
      </p:sp>
      <p:sp>
        <p:nvSpPr>
          <p:cNvPr id="4" name="Slide Number Placeholder 3"/>
          <p:cNvSpPr>
            <a:spLocks noGrp="1"/>
          </p:cNvSpPr>
          <p:nvPr>
            <p:ph type="sldNum" sz="quarter" idx="10"/>
          </p:nvPr>
        </p:nvSpPr>
        <p:spPr/>
        <p:txBody>
          <a:bodyPr/>
          <a:lstStyle/>
          <a:p>
            <a:fld id="{622C582B-28B2-404E-915B-49B7B0A002E1}" type="slidenum">
              <a:rPr lang="en-US" smtClean="0"/>
              <a:t>10</a:t>
            </a:fld>
            <a:endParaRPr lang="en-US"/>
          </a:p>
        </p:txBody>
      </p:sp>
    </p:spTree>
    <p:extLst>
      <p:ext uri="{BB962C8B-B14F-4D97-AF65-F5344CB8AC3E}">
        <p14:creationId xmlns:p14="http://schemas.microsoft.com/office/powerpoint/2010/main" val="2753942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5030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793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47041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09174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87874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077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C6B4A9-1611-4792-9094-5F34BCA07E0B}" type="datetimeFigureOut">
              <a:rPr lang="en-US" dirty="0"/>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20594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426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2A54C80-263E-416B-A8E0-580EDEADCBDC}" type="datetimeFigureOut">
              <a:rPr lang="en-US" dirty="0"/>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482522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226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2A54C80-263E-416B-A8E0-580EDEADCBDC}" type="datetimeFigureOut">
              <a:rPr lang="en-US" dirty="0"/>
              <a:t>3/7/2022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117442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6465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29098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1843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276138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6889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87138299"/>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 id="2147483943" r:id="rId14"/>
    <p:sldLayoutId id="2147483944" r:id="rId15"/>
    <p:sldLayoutId id="214748394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reasurehisword.com" TargetMode="External"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743205" cy="1320800"/>
          </a:xfrm>
        </p:spPr>
        <p:txBody>
          <a:bodyPr>
            <a:normAutofit fontScale="90000"/>
          </a:bodyPr>
          <a:lstStyle/>
          <a:p>
            <a:pPr algn="ctr"/>
            <a:r>
              <a:rPr lang="en-US" sz="4000" b="1" dirty="0" err="1">
                <a:solidFill>
                  <a:srgbClr val="00B050"/>
                </a:solidFill>
              </a:rPr>
              <a:t>सहनशीलता</a:t>
            </a:r>
            <a:r>
              <a:rPr lang="en-US" sz="2000" b="1" dirty="0">
                <a:solidFill>
                  <a:srgbClr val="FFFFFF"/>
                </a:solidFill>
              </a:rPr>
              <a:t> </a:t>
            </a:r>
            <a:br>
              <a:rPr lang="en-US" sz="2000" b="1" dirty="0"/>
            </a:br>
            <a:r>
              <a:rPr lang="en-US" b="1" dirty="0" err="1">
                <a:solidFill>
                  <a:srgbClr val="00B0F0"/>
                </a:solidFill>
              </a:rPr>
              <a:t>परमेश्वर</a:t>
            </a:r>
            <a:r>
              <a:rPr lang="en-US" b="1" dirty="0">
                <a:solidFill>
                  <a:srgbClr val="00B0F0"/>
                </a:solidFill>
              </a:rPr>
              <a:t> </a:t>
            </a:r>
            <a:r>
              <a:rPr lang="en-US" b="1" dirty="0" err="1">
                <a:solidFill>
                  <a:srgbClr val="00B0F0"/>
                </a:solidFill>
              </a:rPr>
              <a:t>के</a:t>
            </a:r>
            <a:r>
              <a:rPr lang="en-US" b="1" dirty="0">
                <a:solidFill>
                  <a:srgbClr val="00B0F0"/>
                </a:solidFill>
              </a:rPr>
              <a:t> </a:t>
            </a:r>
            <a:r>
              <a:rPr lang="hi-IN" b="1" dirty="0">
                <a:solidFill>
                  <a:srgbClr val="00B0F0"/>
                </a:solidFill>
              </a:rPr>
              <a:t>समक्ष </a:t>
            </a:r>
            <a:r>
              <a:rPr lang="en-US" b="1" dirty="0" err="1">
                <a:solidFill>
                  <a:srgbClr val="00B0F0"/>
                </a:solidFill>
              </a:rPr>
              <a:t>एक</a:t>
            </a:r>
            <a:r>
              <a:rPr lang="en-US" b="1" dirty="0">
                <a:solidFill>
                  <a:srgbClr val="00B0F0"/>
                </a:solidFill>
              </a:rPr>
              <a:t> </a:t>
            </a:r>
            <a:r>
              <a:rPr lang="en-US" b="1" dirty="0" err="1">
                <a:solidFill>
                  <a:srgbClr val="00B0F0"/>
                </a:solidFill>
              </a:rPr>
              <a:t>बहुत</a:t>
            </a:r>
            <a:r>
              <a:rPr lang="en-US" b="1" dirty="0">
                <a:solidFill>
                  <a:srgbClr val="00B0F0"/>
                </a:solidFill>
              </a:rPr>
              <a:t> </a:t>
            </a:r>
            <a:r>
              <a:rPr lang="en-US" b="1" dirty="0" err="1">
                <a:solidFill>
                  <a:srgbClr val="00B0F0"/>
                </a:solidFill>
              </a:rPr>
              <a:t>ही</a:t>
            </a:r>
            <a:r>
              <a:rPr lang="en-US" b="1" dirty="0">
                <a:solidFill>
                  <a:srgbClr val="00B0F0"/>
                </a:solidFill>
              </a:rPr>
              <a:t> </a:t>
            </a:r>
            <a:r>
              <a:rPr lang="en-US" b="1" dirty="0" err="1">
                <a:solidFill>
                  <a:srgbClr val="00B0F0"/>
                </a:solidFill>
              </a:rPr>
              <a:t>विशेष</a:t>
            </a:r>
            <a:r>
              <a:rPr lang="en-US" b="1" dirty="0">
                <a:solidFill>
                  <a:srgbClr val="00B0F0"/>
                </a:solidFill>
              </a:rPr>
              <a:t> </a:t>
            </a:r>
            <a:r>
              <a:rPr lang="en-US" b="1" dirty="0" err="1">
                <a:solidFill>
                  <a:srgbClr val="00B0F0"/>
                </a:solidFill>
              </a:rPr>
              <a:t>चरित्र</a:t>
            </a:r>
            <a:r>
              <a:rPr lang="en-US" b="1" dirty="0">
                <a:solidFill>
                  <a:srgbClr val="00B0F0"/>
                </a:solidFill>
              </a:rPr>
              <a:t> </a:t>
            </a:r>
            <a:r>
              <a:rPr lang="en-US" b="1" dirty="0" err="1">
                <a:solidFill>
                  <a:srgbClr val="00B0F0"/>
                </a:solidFill>
              </a:rPr>
              <a:t>विशेषता</a:t>
            </a:r>
            <a:br>
              <a:rPr lang="en-US" sz="2000" dirty="0">
                <a:solidFill>
                  <a:srgbClr val="FFFFFF"/>
                </a:solidFill>
              </a:rPr>
            </a:br>
            <a:r>
              <a:rPr lang="en-US" sz="2000" b="1" dirty="0" err="1">
                <a:solidFill>
                  <a:schemeClr val="accent2"/>
                </a:solidFill>
              </a:rPr>
              <a:t>फ्रैंकलिन</a:t>
            </a:r>
            <a:r>
              <a:rPr lang="en-US" sz="2000" dirty="0">
                <a:solidFill>
                  <a:schemeClr val="accent2"/>
                </a:solidFill>
              </a:rPr>
              <a:t> </a:t>
            </a:r>
            <a:r>
              <a:rPr lang="en-US" sz="2000" dirty="0" err="1">
                <a:solidFill>
                  <a:schemeClr val="accent2"/>
                </a:solidFill>
              </a:rPr>
              <a:t>द्वारा</a:t>
            </a:r>
            <a:r>
              <a:rPr lang="en-US" sz="2000" dirty="0">
                <a:solidFill>
                  <a:schemeClr val="accent2"/>
                </a:solidFill>
              </a:rPr>
              <a:t> </a:t>
            </a:r>
            <a:r>
              <a:rPr lang="hi-IN" sz="2000" dirty="0">
                <a:solidFill>
                  <a:schemeClr val="accent2"/>
                </a:solidFill>
              </a:rPr>
              <a:t>तैयार किए </a:t>
            </a:r>
            <a:r>
              <a:rPr lang="en-US" sz="2000" dirty="0" err="1">
                <a:solidFill>
                  <a:schemeClr val="accent2"/>
                </a:solidFill>
              </a:rPr>
              <a:t>नोट्स</a:t>
            </a:r>
            <a:r>
              <a:rPr lang="hi-IN" sz="2000" dirty="0">
                <a:solidFill>
                  <a:schemeClr val="accent2"/>
                </a:solidFill>
              </a:rPr>
              <a:t> </a:t>
            </a:r>
            <a:r>
              <a:rPr lang="en-US" sz="2000" dirty="0">
                <a:solidFill>
                  <a:srgbClr val="00B0F0"/>
                </a:solidFill>
                <a:hlinkClick r:id="rId2">
                  <a:extLst>
                    <a:ext uri="{A12FA001-AC4F-418D-AE19-62706E023703}">
                      <ahyp:hlinkClr xmlns:ahyp="http://schemas.microsoft.com/office/drawing/2018/hyperlinkcolor" val="tx"/>
                    </a:ext>
                  </a:extLst>
                </a:hlinkClick>
              </a:rPr>
              <a:t>www.treasurehisword.com</a:t>
            </a:r>
            <a:r>
              <a:rPr lang="en-US" sz="2000" dirty="0">
                <a:solidFill>
                  <a:srgbClr val="00B0F0"/>
                </a:solidFill>
              </a:rPr>
              <a:t> </a:t>
            </a:r>
            <a:r>
              <a:rPr lang="hi-IN" sz="2000" dirty="0">
                <a:solidFill>
                  <a:srgbClr val="00B0F0"/>
                </a:solidFill>
              </a:rPr>
              <a:t>पन्ना न. 5</a:t>
            </a:r>
            <a:r>
              <a:rPr lang="en-US" sz="2000" dirty="0">
                <a:solidFill>
                  <a:srgbClr val="FFFFFF"/>
                </a:solidFill>
              </a:rPr>
              <a:t>प</a:t>
            </a:r>
            <a:r>
              <a:rPr lang="hi-IN" sz="2000" dirty="0">
                <a:solidFill>
                  <a:srgbClr val="FFFFFF"/>
                </a:solidFill>
              </a:rPr>
              <a:t>न्ना न.</a:t>
            </a:r>
            <a:r>
              <a:rPr lang="en-US" sz="2000" dirty="0">
                <a:solidFill>
                  <a:srgbClr val="FFFFFF"/>
                </a:solidFill>
              </a:rPr>
              <a:t> 5</a:t>
            </a:r>
            <a:endParaRPr lang="en-US" dirty="0"/>
          </a:p>
        </p:txBody>
      </p:sp>
      <p:sp>
        <p:nvSpPr>
          <p:cNvPr id="3" name="Content Placeholder 2"/>
          <p:cNvSpPr>
            <a:spLocks noGrp="1"/>
          </p:cNvSpPr>
          <p:nvPr>
            <p:ph idx="1"/>
          </p:nvPr>
        </p:nvSpPr>
        <p:spPr>
          <a:xfrm>
            <a:off x="470780" y="2160589"/>
            <a:ext cx="10257576" cy="3880773"/>
          </a:xfrm>
        </p:spPr>
        <p:txBody>
          <a:bodyPr>
            <a:normAutofit/>
          </a:bodyPr>
          <a:lstStyle/>
          <a:p>
            <a:pPr algn="just"/>
            <a:r>
              <a:rPr lang="en-US" sz="2800" dirty="0" err="1">
                <a:solidFill>
                  <a:schemeClr val="tx1"/>
                </a:solidFill>
              </a:rPr>
              <a:t>जैसा</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पौलुस</a:t>
            </a:r>
            <a:r>
              <a:rPr lang="en-US" sz="2800" dirty="0">
                <a:solidFill>
                  <a:schemeClr val="tx1"/>
                </a:solidFill>
              </a:rPr>
              <a:t> </a:t>
            </a:r>
            <a:r>
              <a:rPr lang="en-US" sz="2800" dirty="0" err="1">
                <a:solidFill>
                  <a:schemeClr val="tx1"/>
                </a:solidFill>
              </a:rPr>
              <a:t>ने</a:t>
            </a:r>
            <a:r>
              <a:rPr lang="en-US" sz="2800" dirty="0">
                <a:solidFill>
                  <a:schemeClr val="tx1"/>
                </a:solidFill>
              </a:rPr>
              <a:t> </a:t>
            </a:r>
            <a:r>
              <a:rPr lang="en-US" sz="2800" dirty="0" err="1">
                <a:solidFill>
                  <a:schemeClr val="tx1"/>
                </a:solidFill>
              </a:rPr>
              <a:t>तीमुथियुस</a:t>
            </a:r>
            <a:r>
              <a:rPr lang="en-US" sz="2800" dirty="0">
                <a:solidFill>
                  <a:schemeClr val="tx1"/>
                </a:solidFill>
              </a:rPr>
              <a:t> </a:t>
            </a:r>
            <a:r>
              <a:rPr lang="en-US" sz="2800" dirty="0" err="1">
                <a:solidFill>
                  <a:schemeClr val="tx1"/>
                </a:solidFill>
              </a:rPr>
              <a:t>से</a:t>
            </a:r>
            <a:r>
              <a:rPr lang="en-US" sz="2800" dirty="0">
                <a:solidFill>
                  <a:schemeClr val="tx1"/>
                </a:solidFill>
              </a:rPr>
              <a:t> </a:t>
            </a:r>
            <a:r>
              <a:rPr lang="en-US" sz="2800" dirty="0" err="1">
                <a:solidFill>
                  <a:schemeClr val="tx1"/>
                </a:solidFill>
              </a:rPr>
              <a:t>कहा</a:t>
            </a:r>
            <a:r>
              <a:rPr lang="en-US" sz="2800" dirty="0">
                <a:solidFill>
                  <a:schemeClr val="tx1"/>
                </a:solidFill>
              </a:rPr>
              <a:t> – ‘</a:t>
            </a:r>
            <a:r>
              <a:rPr lang="en-US" sz="2800" dirty="0" err="1">
                <a:solidFill>
                  <a:schemeClr val="tx1"/>
                </a:solidFill>
              </a:rPr>
              <a:t>पर</a:t>
            </a:r>
            <a:r>
              <a:rPr lang="en-US" sz="2800" dirty="0">
                <a:solidFill>
                  <a:schemeClr val="tx1"/>
                </a:solidFill>
              </a:rPr>
              <a:t> </a:t>
            </a:r>
            <a:r>
              <a:rPr lang="en-US" sz="2800" dirty="0" err="1">
                <a:solidFill>
                  <a:schemeClr val="tx1"/>
                </a:solidFill>
              </a:rPr>
              <a:t>ये</a:t>
            </a:r>
            <a:r>
              <a:rPr lang="en-US" sz="2800" dirty="0">
                <a:solidFill>
                  <a:schemeClr val="tx1"/>
                </a:solidFill>
              </a:rPr>
              <a:t> </a:t>
            </a:r>
            <a:r>
              <a:rPr lang="en-US" sz="2800" dirty="0" err="1">
                <a:solidFill>
                  <a:schemeClr val="tx1"/>
                </a:solidFill>
              </a:rPr>
              <a:t>स्मरण</a:t>
            </a:r>
            <a:r>
              <a:rPr lang="en-US" sz="2800" dirty="0">
                <a:solidFill>
                  <a:schemeClr val="tx1"/>
                </a:solidFill>
              </a:rPr>
              <a:t> </a:t>
            </a:r>
            <a:r>
              <a:rPr lang="en-US" sz="2800" dirty="0" err="1">
                <a:solidFill>
                  <a:schemeClr val="tx1"/>
                </a:solidFill>
              </a:rPr>
              <a:t>रख</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अंत</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दिनों</a:t>
            </a:r>
            <a:r>
              <a:rPr lang="en-US" sz="2800" dirty="0">
                <a:solidFill>
                  <a:schemeClr val="tx1"/>
                </a:solidFill>
              </a:rPr>
              <a:t> </a:t>
            </a:r>
            <a:r>
              <a:rPr lang="en-US" sz="2800" dirty="0" err="1">
                <a:solidFill>
                  <a:schemeClr val="tx1"/>
                </a:solidFill>
              </a:rPr>
              <a:t>में</a:t>
            </a:r>
            <a:r>
              <a:rPr lang="en-US" sz="2800" dirty="0">
                <a:solidFill>
                  <a:schemeClr val="tx1"/>
                </a:solidFill>
              </a:rPr>
              <a:t> </a:t>
            </a:r>
            <a:r>
              <a:rPr lang="en-US" sz="2800" dirty="0" err="1">
                <a:solidFill>
                  <a:schemeClr val="tx1"/>
                </a:solidFill>
              </a:rPr>
              <a:t>कठिन</a:t>
            </a:r>
            <a:r>
              <a:rPr lang="en-US" sz="2800" dirty="0">
                <a:solidFill>
                  <a:schemeClr val="tx1"/>
                </a:solidFill>
              </a:rPr>
              <a:t> </a:t>
            </a:r>
            <a:r>
              <a:rPr lang="en-US" sz="2800" dirty="0" err="1">
                <a:solidFill>
                  <a:schemeClr val="tx1"/>
                </a:solidFill>
              </a:rPr>
              <a:t>समय</a:t>
            </a:r>
            <a:r>
              <a:rPr lang="en-US" sz="2800" dirty="0">
                <a:solidFill>
                  <a:schemeClr val="tx1"/>
                </a:solidFill>
              </a:rPr>
              <a:t> आ </a:t>
            </a:r>
            <a:r>
              <a:rPr lang="en-US" sz="2800" dirty="0" err="1">
                <a:solidFill>
                  <a:schemeClr val="tx1"/>
                </a:solidFill>
              </a:rPr>
              <a:t>जाएगा</a:t>
            </a:r>
            <a:r>
              <a:rPr lang="en-US" sz="2800" dirty="0">
                <a:solidFill>
                  <a:schemeClr val="tx1"/>
                </a:solidFill>
              </a:rPr>
              <a:t>’ -2 </a:t>
            </a:r>
            <a:r>
              <a:rPr lang="en-US" sz="2800" dirty="0" err="1">
                <a:solidFill>
                  <a:schemeClr val="tx1"/>
                </a:solidFill>
              </a:rPr>
              <a:t>तीमुथियुस</a:t>
            </a:r>
            <a:r>
              <a:rPr lang="en-US" sz="2800" dirty="0">
                <a:solidFill>
                  <a:schemeClr val="tx1"/>
                </a:solidFill>
              </a:rPr>
              <a:t> 3:1</a:t>
            </a:r>
            <a:r>
              <a:rPr lang="hi-IN" sz="2800" dirty="0">
                <a:solidFill>
                  <a:schemeClr val="tx1"/>
                </a:solidFill>
              </a:rPr>
              <a:t> - कठिन समय आ पहुंचा है तथा और बुरा होता जा रहा है।</a:t>
            </a:r>
          </a:p>
          <a:p>
            <a:r>
              <a:rPr lang="en-US" sz="2800" dirty="0" err="1">
                <a:solidFill>
                  <a:schemeClr val="tx1"/>
                </a:solidFill>
              </a:rPr>
              <a:t>मानवता</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दर्ज</a:t>
            </a:r>
            <a:r>
              <a:rPr lang="en-US" sz="2800" dirty="0">
                <a:solidFill>
                  <a:schemeClr val="tx1"/>
                </a:solidFill>
              </a:rPr>
              <a:t> </a:t>
            </a:r>
            <a:r>
              <a:rPr lang="en-US" sz="2800" dirty="0" err="1">
                <a:solidFill>
                  <a:schemeClr val="tx1"/>
                </a:solidFill>
              </a:rPr>
              <a:t>इतिहास</a:t>
            </a:r>
            <a:r>
              <a:rPr lang="en-US" sz="2800" dirty="0">
                <a:solidFill>
                  <a:schemeClr val="tx1"/>
                </a:solidFill>
              </a:rPr>
              <a:t> </a:t>
            </a:r>
            <a:r>
              <a:rPr lang="en-US" sz="2800" dirty="0" err="1">
                <a:solidFill>
                  <a:schemeClr val="tx1"/>
                </a:solidFill>
              </a:rPr>
              <a:t>में</a:t>
            </a:r>
            <a:r>
              <a:rPr lang="en-US" sz="2800" dirty="0">
                <a:solidFill>
                  <a:schemeClr val="tx1"/>
                </a:solidFill>
              </a:rPr>
              <a:t> </a:t>
            </a:r>
            <a:r>
              <a:rPr lang="en-US" sz="2800" dirty="0" err="1">
                <a:solidFill>
                  <a:schemeClr val="tx1"/>
                </a:solidFill>
              </a:rPr>
              <a:t>कभी</a:t>
            </a:r>
            <a:r>
              <a:rPr lang="en-US" sz="2800" dirty="0">
                <a:solidFill>
                  <a:schemeClr val="tx1"/>
                </a:solidFill>
              </a:rPr>
              <a:t> </a:t>
            </a:r>
            <a:r>
              <a:rPr lang="en-US" sz="2800" dirty="0" err="1">
                <a:solidFill>
                  <a:schemeClr val="tx1"/>
                </a:solidFill>
              </a:rPr>
              <a:t>भी</a:t>
            </a:r>
            <a:r>
              <a:rPr lang="en-US" sz="2800" dirty="0">
                <a:solidFill>
                  <a:schemeClr val="tx1"/>
                </a:solidFill>
              </a:rPr>
              <a:t> </a:t>
            </a:r>
            <a:r>
              <a:rPr lang="en-US" sz="2800" dirty="0" err="1">
                <a:solidFill>
                  <a:schemeClr val="tx1"/>
                </a:solidFill>
              </a:rPr>
              <a:t>दुनिया</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पूरी</a:t>
            </a:r>
            <a:r>
              <a:rPr lang="en-US" sz="2800" dirty="0">
                <a:solidFill>
                  <a:schemeClr val="tx1"/>
                </a:solidFill>
              </a:rPr>
              <a:t> </a:t>
            </a:r>
            <a:r>
              <a:rPr lang="en-US" sz="2800" dirty="0" err="1">
                <a:solidFill>
                  <a:schemeClr val="tx1"/>
                </a:solidFill>
              </a:rPr>
              <a:t>आबादी</a:t>
            </a:r>
            <a:r>
              <a:rPr lang="en-US" sz="2800" dirty="0">
                <a:solidFill>
                  <a:schemeClr val="tx1"/>
                </a:solidFill>
              </a:rPr>
              <a:t>, </a:t>
            </a:r>
            <a:r>
              <a:rPr lang="en-US" sz="2800" dirty="0" err="1">
                <a:solidFill>
                  <a:schemeClr val="tx1"/>
                </a:solidFill>
              </a:rPr>
              <a:t>सभी</a:t>
            </a:r>
            <a:r>
              <a:rPr lang="en-US" sz="2800" dirty="0">
                <a:solidFill>
                  <a:schemeClr val="tx1"/>
                </a:solidFill>
              </a:rPr>
              <a:t> </a:t>
            </a:r>
            <a:r>
              <a:rPr lang="en-US" sz="2800" dirty="0" err="1">
                <a:solidFill>
                  <a:schemeClr val="tx1"/>
                </a:solidFill>
              </a:rPr>
              <a:t>मानवता</a:t>
            </a:r>
            <a:r>
              <a:rPr lang="en-US" sz="2800" dirty="0">
                <a:solidFill>
                  <a:schemeClr val="tx1"/>
                </a:solidFill>
              </a:rPr>
              <a:t>, </a:t>
            </a:r>
            <a:r>
              <a:rPr lang="hi-IN" sz="2800" dirty="0">
                <a:solidFill>
                  <a:schemeClr val="tx1"/>
                </a:solidFill>
              </a:rPr>
              <a:t>सात</a:t>
            </a:r>
            <a:r>
              <a:rPr lang="en-US" sz="2800" dirty="0">
                <a:solidFill>
                  <a:schemeClr val="tx1"/>
                </a:solidFill>
              </a:rPr>
              <a:t> </a:t>
            </a:r>
            <a:r>
              <a:rPr lang="en-US" sz="2800" dirty="0" err="1">
                <a:solidFill>
                  <a:schemeClr val="tx1"/>
                </a:solidFill>
              </a:rPr>
              <a:t>अरब</a:t>
            </a:r>
            <a:r>
              <a:rPr lang="en-US" sz="2800" dirty="0">
                <a:solidFill>
                  <a:schemeClr val="tx1"/>
                </a:solidFill>
              </a:rPr>
              <a:t> </a:t>
            </a:r>
            <a:r>
              <a:rPr lang="en-US" sz="2800" dirty="0" err="1">
                <a:solidFill>
                  <a:schemeClr val="tx1"/>
                </a:solidFill>
              </a:rPr>
              <a:t>से</a:t>
            </a:r>
            <a:r>
              <a:rPr lang="en-US" sz="2800" dirty="0">
                <a:solidFill>
                  <a:schemeClr val="tx1"/>
                </a:solidFill>
              </a:rPr>
              <a:t> </a:t>
            </a:r>
            <a:r>
              <a:rPr lang="en-US" sz="2800" dirty="0" err="1">
                <a:solidFill>
                  <a:schemeClr val="tx1"/>
                </a:solidFill>
              </a:rPr>
              <a:t>अधिक</a:t>
            </a:r>
            <a:r>
              <a:rPr lang="en-US" sz="2800" dirty="0">
                <a:solidFill>
                  <a:schemeClr val="tx1"/>
                </a:solidFill>
              </a:rPr>
              <a:t> </a:t>
            </a:r>
            <a:r>
              <a:rPr lang="en-US" sz="2800" dirty="0" err="1">
                <a:solidFill>
                  <a:schemeClr val="tx1"/>
                </a:solidFill>
              </a:rPr>
              <a:t>लोग</a:t>
            </a:r>
            <a:r>
              <a:rPr lang="en-US" sz="2800" dirty="0">
                <a:solidFill>
                  <a:schemeClr val="tx1"/>
                </a:solidFill>
              </a:rPr>
              <a:t> </a:t>
            </a:r>
            <a:r>
              <a:rPr lang="en-US" sz="2800" dirty="0" err="1">
                <a:solidFill>
                  <a:schemeClr val="tx1"/>
                </a:solidFill>
              </a:rPr>
              <a:t>एक</a:t>
            </a:r>
            <a:r>
              <a:rPr lang="en-US" sz="2800" dirty="0">
                <a:solidFill>
                  <a:schemeClr val="tx1"/>
                </a:solidFill>
              </a:rPr>
              <a:t> </a:t>
            </a:r>
            <a:r>
              <a:rPr lang="en-US" sz="2800" dirty="0" err="1">
                <a:solidFill>
                  <a:schemeClr val="tx1"/>
                </a:solidFill>
              </a:rPr>
              <a:t>साथ</a:t>
            </a:r>
            <a:r>
              <a:rPr lang="en-US" sz="2800" dirty="0">
                <a:solidFill>
                  <a:schemeClr val="tx1"/>
                </a:solidFill>
              </a:rPr>
              <a:t> </a:t>
            </a:r>
            <a:r>
              <a:rPr lang="en-US" sz="2800" dirty="0" err="1">
                <a:solidFill>
                  <a:schemeClr val="tx1"/>
                </a:solidFill>
              </a:rPr>
              <a:t>घेरे</a:t>
            </a:r>
            <a:r>
              <a:rPr lang="en-US" sz="2800" dirty="0">
                <a:solidFill>
                  <a:schemeClr val="tx1"/>
                </a:solidFill>
              </a:rPr>
              <a:t> </a:t>
            </a:r>
            <a:r>
              <a:rPr lang="en-US" sz="2800" dirty="0" err="1">
                <a:solidFill>
                  <a:schemeClr val="tx1"/>
                </a:solidFill>
              </a:rPr>
              <a:t>में</a:t>
            </a:r>
            <a:r>
              <a:rPr lang="en-US" sz="2800" dirty="0">
                <a:solidFill>
                  <a:schemeClr val="tx1"/>
                </a:solidFill>
              </a:rPr>
              <a:t> </a:t>
            </a:r>
            <a:r>
              <a:rPr lang="en-US" sz="2800" dirty="0" err="1">
                <a:solidFill>
                  <a:schemeClr val="tx1"/>
                </a:solidFill>
              </a:rPr>
              <a:t>रहे</a:t>
            </a:r>
            <a:r>
              <a:rPr lang="en-US" sz="2800" dirty="0">
                <a:solidFill>
                  <a:schemeClr val="tx1"/>
                </a:solidFill>
              </a:rPr>
              <a:t> </a:t>
            </a:r>
            <a:r>
              <a:rPr lang="en-US" sz="2800" dirty="0" err="1">
                <a:solidFill>
                  <a:schemeClr val="tx1"/>
                </a:solidFill>
              </a:rPr>
              <a:t>गंभीर</a:t>
            </a:r>
            <a:r>
              <a:rPr lang="en-US" sz="2800" dirty="0">
                <a:solidFill>
                  <a:schemeClr val="tx1"/>
                </a:solidFill>
              </a:rPr>
              <a:t> </a:t>
            </a:r>
            <a:r>
              <a:rPr lang="en-US" sz="2800" dirty="0" err="1">
                <a:solidFill>
                  <a:schemeClr val="tx1"/>
                </a:solidFill>
              </a:rPr>
              <a:t>जोखिमों</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साथ</a:t>
            </a:r>
            <a:r>
              <a:rPr lang="en-US" sz="2800" dirty="0">
                <a:solidFill>
                  <a:schemeClr val="tx1"/>
                </a:solidFill>
              </a:rPr>
              <a:t> </a:t>
            </a:r>
            <a:r>
              <a:rPr lang="en-US" sz="2800" dirty="0" err="1">
                <a:solidFill>
                  <a:schemeClr val="tx1"/>
                </a:solidFill>
              </a:rPr>
              <a:t>एक</a:t>
            </a:r>
            <a:r>
              <a:rPr lang="en-US" sz="2800" dirty="0">
                <a:solidFill>
                  <a:schemeClr val="tx1"/>
                </a:solidFill>
              </a:rPr>
              <a:t> </a:t>
            </a:r>
            <a:r>
              <a:rPr lang="en-US" sz="2800" dirty="0" err="1">
                <a:solidFill>
                  <a:schemeClr val="tx1"/>
                </a:solidFill>
              </a:rPr>
              <a:t>चिकित्सा</a:t>
            </a:r>
            <a:r>
              <a:rPr lang="en-US" sz="2800" dirty="0">
                <a:solidFill>
                  <a:schemeClr val="tx1"/>
                </a:solidFill>
              </a:rPr>
              <a:t> </a:t>
            </a:r>
            <a:r>
              <a:rPr lang="en-US" sz="2800" dirty="0" err="1">
                <a:solidFill>
                  <a:schemeClr val="tx1"/>
                </a:solidFill>
              </a:rPr>
              <a:t>प्रयोग</a:t>
            </a:r>
            <a:r>
              <a:rPr lang="en-US" sz="2800" dirty="0">
                <a:solidFill>
                  <a:schemeClr val="tx1"/>
                </a:solidFill>
              </a:rPr>
              <a:t> </a:t>
            </a:r>
            <a:r>
              <a:rPr lang="en-US" sz="2800" dirty="0" err="1">
                <a:solidFill>
                  <a:schemeClr val="tx1"/>
                </a:solidFill>
              </a:rPr>
              <a:t>में</a:t>
            </a:r>
            <a:r>
              <a:rPr lang="en-US" sz="2800" dirty="0">
                <a:solidFill>
                  <a:schemeClr val="tx1"/>
                </a:solidFill>
              </a:rPr>
              <a:t> </a:t>
            </a:r>
            <a:r>
              <a:rPr lang="en-US" sz="2800" dirty="0" err="1">
                <a:solidFill>
                  <a:schemeClr val="tx1"/>
                </a:solidFill>
              </a:rPr>
              <a:t>रखा</a:t>
            </a:r>
            <a:r>
              <a:rPr lang="en-US" sz="2800" dirty="0">
                <a:solidFill>
                  <a:schemeClr val="tx1"/>
                </a:solidFill>
              </a:rPr>
              <a:t> </a:t>
            </a:r>
            <a:r>
              <a:rPr lang="en-US" sz="2800" dirty="0" err="1">
                <a:solidFill>
                  <a:schemeClr val="tx1"/>
                </a:solidFill>
              </a:rPr>
              <a:t>गया</a:t>
            </a:r>
            <a:r>
              <a:rPr lang="en-US" sz="2800" dirty="0">
                <a:solidFill>
                  <a:schemeClr val="tx1"/>
                </a:solidFill>
              </a:rPr>
              <a:t> </a:t>
            </a:r>
            <a:r>
              <a:rPr lang="en-US" sz="2800" dirty="0" err="1">
                <a:solidFill>
                  <a:schemeClr val="tx1"/>
                </a:solidFill>
              </a:rPr>
              <a:t>है</a:t>
            </a:r>
            <a:r>
              <a:rPr lang="en-US" sz="2800" dirty="0">
                <a:solidFill>
                  <a:schemeClr val="tx1"/>
                </a:solidFill>
              </a:rPr>
              <a:t> </a:t>
            </a:r>
            <a:r>
              <a:rPr lang="en-US" sz="2800" dirty="0" err="1">
                <a:solidFill>
                  <a:schemeClr val="tx1"/>
                </a:solidFill>
              </a:rPr>
              <a:t>ताकि</a:t>
            </a:r>
            <a:r>
              <a:rPr lang="en-US" sz="2800" dirty="0">
                <a:solidFill>
                  <a:schemeClr val="tx1"/>
                </a:solidFill>
              </a:rPr>
              <a:t> </a:t>
            </a:r>
            <a:r>
              <a:rPr lang="en-US" sz="2800" dirty="0" err="1">
                <a:solidFill>
                  <a:schemeClr val="tx1"/>
                </a:solidFill>
              </a:rPr>
              <a:t>एक</a:t>
            </a:r>
            <a:r>
              <a:rPr lang="en-US" sz="2800" dirty="0">
                <a:solidFill>
                  <a:schemeClr val="tx1"/>
                </a:solidFill>
              </a:rPr>
              <a:t> </a:t>
            </a:r>
            <a:r>
              <a:rPr lang="en-US" sz="2800" dirty="0" err="1">
                <a:solidFill>
                  <a:schemeClr val="tx1"/>
                </a:solidFill>
              </a:rPr>
              <a:t>विश्व</a:t>
            </a:r>
            <a:r>
              <a:rPr lang="en-US" sz="2800" dirty="0">
                <a:solidFill>
                  <a:schemeClr val="tx1"/>
                </a:solidFill>
              </a:rPr>
              <a:t> </a:t>
            </a:r>
            <a:r>
              <a:rPr lang="en-US" sz="2800" dirty="0" err="1">
                <a:solidFill>
                  <a:schemeClr val="tx1"/>
                </a:solidFill>
              </a:rPr>
              <a:t>सरकार</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अंतिम</a:t>
            </a:r>
            <a:r>
              <a:rPr lang="en-US" sz="2800" dirty="0">
                <a:solidFill>
                  <a:schemeClr val="tx1"/>
                </a:solidFill>
              </a:rPr>
              <a:t> </a:t>
            </a:r>
            <a:r>
              <a:rPr lang="en-US" sz="2800" dirty="0" err="1">
                <a:solidFill>
                  <a:schemeClr val="tx1"/>
                </a:solidFill>
              </a:rPr>
              <a:t>लक्ष्य</a:t>
            </a:r>
            <a:r>
              <a:rPr lang="en-US" sz="2800" dirty="0">
                <a:solidFill>
                  <a:schemeClr val="tx1"/>
                </a:solidFill>
              </a:rPr>
              <a:t> </a:t>
            </a:r>
            <a:r>
              <a:rPr lang="en-US" sz="2800" dirty="0" err="1">
                <a:solidFill>
                  <a:schemeClr val="tx1"/>
                </a:solidFill>
              </a:rPr>
              <a:t>के</a:t>
            </a:r>
            <a:r>
              <a:rPr lang="en-US" sz="2800" dirty="0">
                <a:solidFill>
                  <a:schemeClr val="tx1"/>
                </a:solidFill>
              </a:rPr>
              <a:t> </a:t>
            </a:r>
            <a:r>
              <a:rPr lang="en-US" sz="2800" dirty="0" err="1">
                <a:solidFill>
                  <a:schemeClr val="tx1"/>
                </a:solidFill>
              </a:rPr>
              <a:t>साथ</a:t>
            </a:r>
            <a:r>
              <a:rPr lang="en-US" sz="2800" dirty="0">
                <a:solidFill>
                  <a:schemeClr val="tx1"/>
                </a:solidFill>
              </a:rPr>
              <a:t> </a:t>
            </a:r>
            <a:r>
              <a:rPr lang="en-US" sz="2800" dirty="0" err="1">
                <a:solidFill>
                  <a:schemeClr val="tx1"/>
                </a:solidFill>
              </a:rPr>
              <a:t>लाया</a:t>
            </a:r>
            <a:r>
              <a:rPr lang="en-US" sz="2800" dirty="0">
                <a:solidFill>
                  <a:schemeClr val="tx1"/>
                </a:solidFill>
              </a:rPr>
              <a:t> </a:t>
            </a:r>
            <a:r>
              <a:rPr lang="en-US" sz="2800" dirty="0" err="1">
                <a:solidFill>
                  <a:schemeClr val="tx1"/>
                </a:solidFill>
              </a:rPr>
              <a:t>जा</a:t>
            </a:r>
            <a:r>
              <a:rPr lang="en-US" sz="2800" dirty="0">
                <a:solidFill>
                  <a:schemeClr val="tx1"/>
                </a:solidFill>
              </a:rPr>
              <a:t> </a:t>
            </a:r>
            <a:r>
              <a:rPr lang="en-US" sz="2800" dirty="0" err="1">
                <a:solidFill>
                  <a:schemeClr val="tx1"/>
                </a:solidFill>
              </a:rPr>
              <a:t>सके</a:t>
            </a:r>
            <a:r>
              <a:rPr lang="en-US" sz="2800" dirty="0">
                <a:solidFill>
                  <a:schemeClr val="tx1"/>
                </a:solidFill>
              </a:rPr>
              <a:t>।</a:t>
            </a:r>
            <a:r>
              <a:rPr lang="hi-IN" sz="2800" dirty="0">
                <a:solidFill>
                  <a:schemeClr val="tx1"/>
                </a:solidFill>
              </a:rPr>
              <a:t> </a:t>
            </a:r>
            <a:endParaRPr lang="en-US" sz="3200" dirty="0">
              <a:solidFill>
                <a:schemeClr val="tx1"/>
              </a:solidFill>
            </a:endParaRPr>
          </a:p>
        </p:txBody>
      </p:sp>
    </p:spTree>
    <p:extLst>
      <p:ext uri="{BB962C8B-B14F-4D97-AF65-F5344CB8AC3E}">
        <p14:creationId xmlns:p14="http://schemas.microsoft.com/office/powerpoint/2010/main" val="1935699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21E707-C3C1-4E3E-9B84-FE6DFA4822CF}"/>
              </a:ext>
            </a:extLst>
          </p:cNvPr>
          <p:cNvSpPr txBox="1"/>
          <p:nvPr/>
        </p:nvSpPr>
        <p:spPr>
          <a:xfrm>
            <a:off x="561311" y="488887"/>
            <a:ext cx="10692145" cy="59708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err="1">
                <a:ea typeface="+mn-lt"/>
                <a:cs typeface="+mn-lt"/>
              </a:rPr>
              <a:t>और</a:t>
            </a:r>
            <a:r>
              <a:rPr lang="en-US" sz="2800" dirty="0">
                <a:ea typeface="+mn-lt"/>
                <a:cs typeface="+mn-lt"/>
              </a:rPr>
              <a:t> </a:t>
            </a:r>
            <a:r>
              <a:rPr lang="hi-IN" sz="2800" dirty="0">
                <a:ea typeface="+mn-lt"/>
                <a:cs typeface="+mn-lt"/>
              </a:rPr>
              <a:t>क्योंकि </a:t>
            </a:r>
            <a:r>
              <a:rPr lang="en-US" sz="2800" dirty="0" err="1">
                <a:ea typeface="+mn-lt"/>
                <a:cs typeface="+mn-lt"/>
              </a:rPr>
              <a:t>यीशु</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हमारा</a:t>
            </a:r>
            <a:r>
              <a:rPr lang="en-US" sz="2800" dirty="0">
                <a:ea typeface="+mn-lt"/>
                <a:cs typeface="+mn-lt"/>
              </a:rPr>
              <a:t> </a:t>
            </a:r>
            <a:r>
              <a:rPr lang="hi-IN" sz="2800" dirty="0"/>
              <a:t>प्रेम </a:t>
            </a:r>
            <a:r>
              <a:rPr lang="hi-IN" sz="2800" dirty="0">
                <a:ea typeface="+mn-lt"/>
                <a:cs typeface="+mn-lt"/>
              </a:rPr>
              <a:t>सहनशीलता के लिए </a:t>
            </a:r>
            <a:r>
              <a:rPr lang="en-US" sz="2800" dirty="0" err="1">
                <a:ea typeface="+mn-lt"/>
                <a:cs typeface="+mn-lt"/>
              </a:rPr>
              <a:t>प्रेरणा</a:t>
            </a:r>
            <a:r>
              <a:rPr lang="en-US" sz="2800" dirty="0">
                <a:ea typeface="+mn-lt"/>
                <a:cs typeface="+mn-lt"/>
              </a:rPr>
              <a:t> </a:t>
            </a:r>
            <a:r>
              <a:rPr lang="en-US" sz="2800" dirty="0" err="1">
                <a:ea typeface="+mn-lt"/>
                <a:cs typeface="+mn-lt"/>
              </a:rPr>
              <a:t>है</a:t>
            </a:r>
            <a:r>
              <a:rPr lang="hi-IN" sz="2800" dirty="0">
                <a:ea typeface="+mn-lt"/>
                <a:cs typeface="+mn-lt"/>
              </a:rPr>
              <a:t>, इसलिए</a:t>
            </a:r>
            <a:r>
              <a:rPr lang="en-US" sz="2800" dirty="0">
                <a:ea typeface="+mn-lt"/>
                <a:cs typeface="+mn-lt"/>
              </a:rPr>
              <a:t> </a:t>
            </a:r>
            <a:r>
              <a:rPr lang="hi-IN" sz="2800" dirty="0">
                <a:ea typeface="+mn-lt"/>
                <a:cs typeface="+mn-lt"/>
              </a:rPr>
              <a:t>जैसे-जैसे हमारा </a:t>
            </a:r>
            <a:r>
              <a:rPr lang="hi-IN" sz="2800" dirty="0"/>
              <a:t>प्रेम </a:t>
            </a:r>
            <a:r>
              <a:rPr lang="en-US" sz="2800" dirty="0" err="1">
                <a:ea typeface="+mn-lt"/>
                <a:cs typeface="+mn-lt"/>
              </a:rPr>
              <a:t>बढ़ता</a:t>
            </a:r>
            <a:r>
              <a:rPr lang="en-US" sz="2800" dirty="0">
                <a:ea typeface="+mn-lt"/>
                <a:cs typeface="+mn-lt"/>
              </a:rPr>
              <a:t> </a:t>
            </a:r>
            <a:r>
              <a:rPr lang="hi-IN" sz="2800" dirty="0">
                <a:ea typeface="+mn-lt"/>
                <a:cs typeface="+mn-lt"/>
              </a:rPr>
              <a:t>जाता </a:t>
            </a:r>
            <a:r>
              <a:rPr lang="en-US" sz="2800" dirty="0" err="1">
                <a:ea typeface="+mn-lt"/>
                <a:cs typeface="+mn-lt"/>
              </a:rPr>
              <a:t>है</a:t>
            </a:r>
            <a:r>
              <a:rPr lang="hi-IN" sz="2800" dirty="0">
                <a:ea typeface="+mn-lt"/>
                <a:cs typeface="+mn-lt"/>
              </a:rPr>
              <a:t>, हमारी सहनशीलता भी बढ़ती जाती है</a:t>
            </a:r>
            <a:r>
              <a:rPr lang="en-US" sz="2800" dirty="0">
                <a:ea typeface="+mn-lt"/>
                <a:cs typeface="+mn-lt"/>
              </a:rPr>
              <a:t>। </a:t>
            </a:r>
            <a:r>
              <a:rPr lang="en-US" sz="2800" dirty="0" err="1">
                <a:ea typeface="+mn-lt"/>
                <a:cs typeface="+mn-lt"/>
              </a:rPr>
              <a:t>और</a:t>
            </a:r>
            <a:r>
              <a:rPr lang="en-US" sz="2800" dirty="0">
                <a:ea typeface="+mn-lt"/>
                <a:cs typeface="+mn-lt"/>
              </a:rPr>
              <a:t> </a:t>
            </a:r>
            <a:r>
              <a:rPr lang="hi-IN" sz="2800" dirty="0">
                <a:solidFill>
                  <a:srgbClr val="00B0F0"/>
                </a:solidFill>
              </a:rPr>
              <a:t>प्रेम</a:t>
            </a:r>
            <a:r>
              <a:rPr lang="en-US" sz="2800" dirty="0">
                <a:solidFill>
                  <a:srgbClr val="00B0F0"/>
                </a:solidFill>
                <a:ea typeface="+mn-lt"/>
                <a:cs typeface="+mn-lt"/>
              </a:rPr>
              <a:t> </a:t>
            </a:r>
            <a:r>
              <a:rPr lang="en-US" sz="2800" dirty="0" err="1">
                <a:solidFill>
                  <a:srgbClr val="00B0F0"/>
                </a:solidFill>
                <a:ea typeface="+mn-lt"/>
                <a:cs typeface="+mn-lt"/>
              </a:rPr>
              <a:t>कभी</a:t>
            </a:r>
            <a:r>
              <a:rPr lang="en-US" sz="2800" dirty="0">
                <a:solidFill>
                  <a:srgbClr val="00B0F0"/>
                </a:solidFill>
                <a:ea typeface="+mn-lt"/>
                <a:cs typeface="+mn-lt"/>
              </a:rPr>
              <a:t> </a:t>
            </a:r>
            <a:r>
              <a:rPr lang="en-US" sz="2800" dirty="0" err="1">
                <a:solidFill>
                  <a:srgbClr val="00B0F0"/>
                </a:solidFill>
                <a:ea typeface="+mn-lt"/>
                <a:cs typeface="+mn-lt"/>
              </a:rPr>
              <a:t>विफल</a:t>
            </a:r>
            <a:r>
              <a:rPr lang="en-US" sz="2800" dirty="0">
                <a:solidFill>
                  <a:srgbClr val="00B0F0"/>
                </a:solidFill>
                <a:ea typeface="+mn-lt"/>
                <a:cs typeface="+mn-lt"/>
              </a:rPr>
              <a:t> </a:t>
            </a:r>
            <a:r>
              <a:rPr lang="en-US" sz="2800" dirty="0" err="1">
                <a:solidFill>
                  <a:srgbClr val="00B0F0"/>
                </a:solidFill>
                <a:ea typeface="+mn-lt"/>
                <a:cs typeface="+mn-lt"/>
              </a:rPr>
              <a:t>नहीं</a:t>
            </a:r>
            <a:r>
              <a:rPr lang="en-US" sz="2800" dirty="0">
                <a:solidFill>
                  <a:srgbClr val="00B0F0"/>
                </a:solidFill>
                <a:ea typeface="+mn-lt"/>
                <a:cs typeface="+mn-lt"/>
              </a:rPr>
              <a:t> </a:t>
            </a:r>
            <a:r>
              <a:rPr lang="en-US" sz="2800" dirty="0" err="1">
                <a:solidFill>
                  <a:srgbClr val="00B0F0"/>
                </a:solidFill>
                <a:ea typeface="+mn-lt"/>
                <a:cs typeface="+mn-lt"/>
              </a:rPr>
              <a:t>होता</a:t>
            </a:r>
            <a:r>
              <a:rPr lang="hi-IN" sz="2800" dirty="0">
                <a:ea typeface="+mn-lt"/>
                <a:cs typeface="+mn-lt"/>
              </a:rPr>
              <a:t>। </a:t>
            </a:r>
            <a:endParaRPr lang="en-US" sz="2800" dirty="0">
              <a:ea typeface="+mn-lt"/>
              <a:cs typeface="+mn-lt"/>
            </a:endParaRPr>
          </a:p>
          <a:p>
            <a:r>
              <a:rPr lang="en-US" sz="2800" dirty="0">
                <a:ea typeface="+mn-lt"/>
                <a:cs typeface="+mn-lt"/>
              </a:rPr>
              <a:t>(</a:t>
            </a:r>
            <a:r>
              <a:rPr lang="hi-IN" sz="2800" dirty="0">
                <a:ea typeface="+mn-lt"/>
                <a:cs typeface="+mn-lt"/>
              </a:rPr>
              <a:t>2 कुरि. 5</a:t>
            </a:r>
            <a:r>
              <a:rPr lang="en-US" sz="2800" dirty="0">
                <a:ea typeface="+mn-lt"/>
                <a:cs typeface="+mn-lt"/>
              </a:rPr>
              <a:t>:</a:t>
            </a:r>
            <a:r>
              <a:rPr lang="hi-IN" sz="2800" dirty="0">
                <a:ea typeface="+mn-lt"/>
                <a:cs typeface="+mn-lt"/>
              </a:rPr>
              <a:t>21</a:t>
            </a:r>
            <a:r>
              <a:rPr lang="en-US" sz="2800" dirty="0">
                <a:ea typeface="+mn-lt"/>
                <a:cs typeface="+mn-lt"/>
              </a:rPr>
              <a:t>/1</a:t>
            </a:r>
            <a:r>
              <a:rPr lang="hi-IN" sz="2800" dirty="0">
                <a:ea typeface="+mn-lt"/>
                <a:cs typeface="+mn-lt"/>
              </a:rPr>
              <a:t>पतरस </a:t>
            </a:r>
            <a:r>
              <a:rPr lang="en-US" sz="2800" dirty="0">
                <a:ea typeface="+mn-lt"/>
                <a:cs typeface="+mn-lt"/>
              </a:rPr>
              <a:t>1:19</a:t>
            </a:r>
            <a:r>
              <a:rPr lang="hi-IN" sz="2800" dirty="0">
                <a:ea typeface="+mn-lt"/>
                <a:cs typeface="+mn-lt"/>
              </a:rPr>
              <a:t> </a:t>
            </a:r>
            <a:r>
              <a:rPr lang="en-US" sz="2800" dirty="0">
                <a:ea typeface="+mn-lt"/>
                <a:cs typeface="+mn-lt"/>
              </a:rPr>
              <a:t>)</a:t>
            </a:r>
            <a:r>
              <a:rPr lang="hi-IN" sz="2800" dirty="0">
                <a:ea typeface="+mn-lt"/>
                <a:cs typeface="+mn-lt"/>
              </a:rPr>
              <a:t> </a:t>
            </a:r>
            <a:r>
              <a:rPr lang="en-US" sz="2800" dirty="0" err="1">
                <a:ea typeface="+mn-lt"/>
                <a:cs typeface="+mn-lt"/>
              </a:rPr>
              <a:t>इसलिए</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यीशु</a:t>
            </a:r>
            <a:r>
              <a:rPr lang="en-US" sz="2800" dirty="0">
                <a:ea typeface="+mn-lt"/>
                <a:cs typeface="+mn-lt"/>
              </a:rPr>
              <a:t> </a:t>
            </a:r>
            <a:r>
              <a:rPr lang="hi-IN" sz="2800" dirty="0">
                <a:ea typeface="+mn-lt"/>
                <a:cs typeface="+mn-lt"/>
              </a:rPr>
              <a:t>के द्वारा अनुमोदित किए गए हैं,  </a:t>
            </a:r>
            <a:r>
              <a:rPr lang="en-US" sz="2800" dirty="0" err="1">
                <a:ea typeface="+mn-lt"/>
                <a:cs typeface="+mn-lt"/>
              </a:rPr>
              <a:t>जो</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पाप</a:t>
            </a:r>
            <a:r>
              <a:rPr lang="en-US" sz="2800" dirty="0">
                <a:ea typeface="+mn-lt"/>
                <a:cs typeface="+mn-lt"/>
              </a:rPr>
              <a:t> </a:t>
            </a:r>
            <a:r>
              <a:rPr lang="en-US" sz="2800" dirty="0" err="1">
                <a:ea typeface="+mn-lt"/>
                <a:cs typeface="+mn-lt"/>
              </a:rPr>
              <a:t>बन</a:t>
            </a:r>
            <a:r>
              <a:rPr lang="en-US" sz="2800" dirty="0">
                <a:ea typeface="+mn-lt"/>
                <a:cs typeface="+mn-lt"/>
              </a:rPr>
              <a:t> </a:t>
            </a:r>
            <a:r>
              <a:rPr lang="en-US" sz="2800" dirty="0" err="1">
                <a:ea typeface="+mn-lt"/>
                <a:cs typeface="+mn-lt"/>
              </a:rPr>
              <a:t>गया</a:t>
            </a:r>
            <a:r>
              <a:rPr lang="en-US" sz="2800" dirty="0">
                <a:ea typeface="+mn-lt"/>
                <a:cs typeface="+mn-lt"/>
              </a:rPr>
              <a:t> </a:t>
            </a:r>
            <a:r>
              <a:rPr lang="en-US" sz="2800" dirty="0" err="1">
                <a:ea typeface="+mn-lt"/>
                <a:cs typeface="+mn-lt"/>
              </a:rPr>
              <a:t>और</a:t>
            </a:r>
            <a:r>
              <a:rPr lang="en-US" sz="2800" dirty="0">
                <a:ea typeface="+mn-lt"/>
                <a:cs typeface="+mn-lt"/>
              </a:rPr>
              <a:t> </a:t>
            </a:r>
            <a:r>
              <a:rPr lang="hi-IN" sz="2800" dirty="0">
                <a:ea typeface="+mn-lt"/>
                <a:cs typeface="+mn-lt"/>
              </a:rPr>
              <a:t>जिसने </a:t>
            </a:r>
            <a:r>
              <a:rPr lang="en-US" sz="2800" dirty="0" err="1">
                <a:ea typeface="+mn-lt"/>
                <a:cs typeface="+mn-lt"/>
              </a:rPr>
              <a:t>हमें</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कीमती</a:t>
            </a:r>
            <a:r>
              <a:rPr lang="en-US" sz="2800" dirty="0">
                <a:ea typeface="+mn-lt"/>
                <a:cs typeface="+mn-lt"/>
              </a:rPr>
              <a:t> </a:t>
            </a:r>
            <a:r>
              <a:rPr lang="hi-IN" sz="2800" dirty="0">
                <a:ea typeface="+mn-lt"/>
                <a:cs typeface="+mn-lt"/>
              </a:rPr>
              <a:t>लहू</a:t>
            </a:r>
            <a:r>
              <a:rPr lang="en-US" sz="2800" dirty="0">
                <a:ea typeface="+mn-lt"/>
                <a:cs typeface="+mn-lt"/>
              </a:rPr>
              <a:t> </a:t>
            </a:r>
            <a:r>
              <a:rPr lang="en-US" sz="2800" dirty="0" err="1">
                <a:ea typeface="+mn-lt"/>
                <a:cs typeface="+mn-lt"/>
              </a:rPr>
              <a:t>के</a:t>
            </a:r>
            <a:r>
              <a:rPr lang="en-US" sz="2800" dirty="0">
                <a:ea typeface="+mn-lt"/>
                <a:cs typeface="+mn-lt"/>
              </a:rPr>
              <a:t> </a:t>
            </a:r>
            <a:r>
              <a:rPr lang="hi-IN" sz="2800" dirty="0">
                <a:ea typeface="+mn-lt"/>
                <a:cs typeface="+mn-lt"/>
              </a:rPr>
              <a:t>द्वारा</a:t>
            </a:r>
            <a:r>
              <a:rPr lang="en-US" sz="2800" dirty="0">
                <a:ea typeface="+mn-lt"/>
                <a:cs typeface="+mn-lt"/>
              </a:rPr>
              <a:t> </a:t>
            </a:r>
            <a:r>
              <a:rPr lang="en-US" sz="2800" dirty="0" err="1">
                <a:ea typeface="+mn-lt"/>
                <a:cs typeface="+mn-lt"/>
              </a:rPr>
              <a:t>छुड़ाया</a:t>
            </a:r>
            <a:r>
              <a:rPr lang="hi-IN" sz="2800" dirty="0">
                <a:ea typeface="+mn-lt"/>
                <a:cs typeface="+mn-lt"/>
              </a:rPr>
              <a:t>। </a:t>
            </a:r>
            <a:endParaRPr lang="en-US" sz="2800" dirty="0">
              <a:ea typeface="+mn-lt"/>
              <a:cs typeface="+mn-lt"/>
            </a:endParaRPr>
          </a:p>
          <a:p>
            <a:endParaRPr lang="en-US" sz="2800" dirty="0">
              <a:ea typeface="+mn-lt"/>
              <a:cs typeface="+mn-lt"/>
            </a:endParaRPr>
          </a:p>
          <a:p>
            <a:r>
              <a:rPr lang="en-US" sz="2800" dirty="0" err="1">
                <a:ea typeface="+mn-lt"/>
                <a:cs typeface="+mn-lt"/>
              </a:rPr>
              <a:t>सभी</a:t>
            </a:r>
            <a:r>
              <a:rPr lang="en-US" sz="2800" dirty="0">
                <a:ea typeface="+mn-lt"/>
                <a:cs typeface="+mn-lt"/>
              </a:rPr>
              <a:t> </a:t>
            </a:r>
            <a:r>
              <a:rPr lang="en-US" sz="2800" dirty="0" err="1">
                <a:ea typeface="+mn-lt"/>
                <a:cs typeface="+mn-lt"/>
              </a:rPr>
              <a:t>सच्चे</a:t>
            </a:r>
            <a:r>
              <a:rPr lang="en-US" sz="2800" dirty="0">
                <a:ea typeface="+mn-lt"/>
                <a:cs typeface="+mn-lt"/>
              </a:rPr>
              <a:t> </a:t>
            </a:r>
            <a:r>
              <a:rPr lang="en-US" sz="2800" dirty="0" err="1">
                <a:ea typeface="+mn-lt"/>
                <a:cs typeface="+mn-lt"/>
              </a:rPr>
              <a:t>विश्वासियों</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जीवन</a:t>
            </a:r>
            <a:r>
              <a:rPr lang="en-US" sz="2800" dirty="0">
                <a:ea typeface="+mn-lt"/>
                <a:cs typeface="+mn-lt"/>
              </a:rPr>
              <a:t> का </a:t>
            </a:r>
            <a:r>
              <a:rPr lang="en-US" sz="2800" dirty="0" err="1">
                <a:ea typeface="+mn-lt"/>
                <a:cs typeface="+mn-lt"/>
              </a:rPr>
              <a:t>मुकुट</a:t>
            </a:r>
            <a:r>
              <a:rPr lang="en-US" sz="2800" dirty="0">
                <a:ea typeface="+mn-lt"/>
                <a:cs typeface="+mn-lt"/>
              </a:rPr>
              <a:t> </a:t>
            </a:r>
            <a:r>
              <a:rPr lang="en-US" sz="2800" dirty="0" err="1">
                <a:ea typeface="+mn-lt"/>
                <a:cs typeface="+mn-lt"/>
              </a:rPr>
              <a:t>मिलेगा</a:t>
            </a:r>
            <a:r>
              <a:rPr lang="en-US" sz="2800" dirty="0">
                <a:ea typeface="+mn-lt"/>
                <a:cs typeface="+mn-lt"/>
              </a:rPr>
              <a:t>।</a:t>
            </a:r>
          </a:p>
          <a:p>
            <a:endParaRPr lang="en-US" sz="2800" dirty="0">
              <a:ea typeface="+mn-lt"/>
              <a:cs typeface="+mn-lt"/>
            </a:endParaRPr>
          </a:p>
          <a:p>
            <a:r>
              <a:rPr lang="hi-IN" sz="2800" dirty="0">
                <a:ea typeface="+mn-lt"/>
                <a:cs typeface="+mn-lt"/>
              </a:rPr>
              <a:t>यह वचन</a:t>
            </a:r>
            <a:r>
              <a:rPr lang="en-US" sz="2800" dirty="0">
                <a:ea typeface="+mn-lt"/>
                <a:cs typeface="+mn-lt"/>
              </a:rPr>
              <a:t> </a:t>
            </a:r>
            <a:r>
              <a:rPr lang="hi-IN" sz="2800" dirty="0">
                <a:ea typeface="+mn-lt"/>
                <a:cs typeface="+mn-lt"/>
              </a:rPr>
              <a:t>(याकूब 1</a:t>
            </a:r>
            <a:r>
              <a:rPr lang="en-US" sz="2800" dirty="0">
                <a:ea typeface="+mn-lt"/>
                <a:cs typeface="+mn-lt"/>
              </a:rPr>
              <a:t>:</a:t>
            </a:r>
            <a:r>
              <a:rPr lang="hi-IN" sz="2800" dirty="0">
                <a:ea typeface="+mn-lt"/>
                <a:cs typeface="+mn-lt"/>
              </a:rPr>
              <a:t>12) ऐसा कह रहा है कि हम अपने प्रेम तथा विश्वास को, जो प्रेम के द्वारा कार्य करता है,(गलातियों 5</a:t>
            </a:r>
            <a:r>
              <a:rPr lang="en-US" sz="2800" dirty="0">
                <a:ea typeface="+mn-lt"/>
                <a:cs typeface="+mn-lt"/>
              </a:rPr>
              <a:t>:</a:t>
            </a:r>
            <a:r>
              <a:rPr lang="hi-IN" sz="2800" dirty="0">
                <a:ea typeface="+mn-lt"/>
                <a:cs typeface="+mn-lt"/>
              </a:rPr>
              <a:t>6) इस बात से नाप सकते हैं कि हम प्रभु के लिए किस हद तक सहनशील बनने को (या कष्ट सहन करने को) तैयार हैं। सेलाह</a:t>
            </a:r>
            <a:r>
              <a:rPr lang="en-US" sz="2800" dirty="0">
                <a:ea typeface="+mn-lt"/>
                <a:cs typeface="+mn-lt"/>
              </a:rPr>
              <a:t>!</a:t>
            </a:r>
            <a:r>
              <a:rPr lang="hi-IN" dirty="0">
                <a:ea typeface="+mn-lt"/>
                <a:cs typeface="+mn-lt"/>
              </a:rPr>
              <a:t>  </a:t>
            </a:r>
            <a:endParaRPr lang="en-US" dirty="0"/>
          </a:p>
          <a:p>
            <a:endParaRPr lang="en-US" dirty="0"/>
          </a:p>
        </p:txBody>
      </p:sp>
    </p:spTree>
    <p:extLst>
      <p:ext uri="{BB962C8B-B14F-4D97-AF65-F5344CB8AC3E}">
        <p14:creationId xmlns:p14="http://schemas.microsoft.com/office/powerpoint/2010/main" val="3921052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F92FBA-F1C2-45D8-A2F3-79E0963A88D2}"/>
              </a:ext>
            </a:extLst>
          </p:cNvPr>
          <p:cNvSpPr txBox="1"/>
          <p:nvPr/>
        </p:nvSpPr>
        <p:spPr>
          <a:xfrm>
            <a:off x="660903" y="633744"/>
            <a:ext cx="10483913"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2800" dirty="0" err="1">
                <a:ea typeface="+mn-lt"/>
                <a:cs typeface="+mn-lt"/>
              </a:rPr>
              <a:t>जो</a:t>
            </a:r>
            <a:r>
              <a:rPr lang="en-US" sz="2800" dirty="0">
                <a:ea typeface="+mn-lt"/>
                <a:cs typeface="+mn-lt"/>
              </a:rPr>
              <a:t> </a:t>
            </a:r>
            <a:r>
              <a:rPr lang="en-US" sz="2800" dirty="0" err="1">
                <a:ea typeface="+mn-lt"/>
                <a:cs typeface="+mn-lt"/>
              </a:rPr>
              <a:t>लोग</a:t>
            </a:r>
            <a:r>
              <a:rPr lang="en-US" sz="2800" dirty="0">
                <a:ea typeface="+mn-lt"/>
                <a:cs typeface="+mn-lt"/>
              </a:rPr>
              <a:t> </a:t>
            </a:r>
            <a:r>
              <a:rPr lang="en-US" sz="2800" dirty="0" err="1">
                <a:ea typeface="+mn-lt"/>
                <a:cs typeface="+mn-lt"/>
              </a:rPr>
              <a:t>विश्वा</a:t>
            </a:r>
            <a:r>
              <a:rPr lang="hi-IN" sz="2800" dirty="0">
                <a:ea typeface="+mn-lt"/>
                <a:cs typeface="+mn-lt"/>
              </a:rPr>
              <a:t>सी </a:t>
            </a:r>
            <a:r>
              <a:rPr lang="en-US" sz="2800" dirty="0" err="1">
                <a:ea typeface="+mn-lt"/>
                <a:cs typeface="+mn-lt"/>
              </a:rPr>
              <a:t>नहीं</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वे</a:t>
            </a:r>
            <a:r>
              <a:rPr lang="en-US" sz="2800" dirty="0">
                <a:ea typeface="+mn-lt"/>
                <a:cs typeface="+mn-lt"/>
              </a:rPr>
              <a:t> </a:t>
            </a:r>
            <a:r>
              <a:rPr lang="en-US" sz="2800" dirty="0" err="1">
                <a:ea typeface="+mn-lt"/>
                <a:cs typeface="+mn-lt"/>
              </a:rPr>
              <a:t>विश्वास</a:t>
            </a:r>
            <a:r>
              <a:rPr lang="en-US" sz="2800" dirty="0">
                <a:ea typeface="+mn-lt"/>
                <a:cs typeface="+mn-lt"/>
              </a:rPr>
              <a:t> </a:t>
            </a:r>
            <a:r>
              <a:rPr lang="hi-IN" sz="2800" dirty="0">
                <a:ea typeface="+mn-lt"/>
                <a:cs typeface="+mn-lt"/>
              </a:rPr>
              <a:t>की </a:t>
            </a:r>
            <a:r>
              <a:rPr lang="en-US" sz="2800" dirty="0" err="1">
                <a:ea typeface="+mn-lt"/>
                <a:cs typeface="+mn-lt"/>
              </a:rPr>
              <a:t>इस</a:t>
            </a:r>
            <a:r>
              <a:rPr lang="en-US" sz="2800" dirty="0">
                <a:ea typeface="+mn-lt"/>
                <a:cs typeface="+mn-lt"/>
              </a:rPr>
              <a:t> </a:t>
            </a:r>
            <a:r>
              <a:rPr lang="hi-IN" sz="2800" dirty="0">
                <a:ea typeface="+mn-lt"/>
                <a:cs typeface="+mn-lt"/>
              </a:rPr>
              <a:t>परीक्षा में फेल हो जाएंगे</a:t>
            </a:r>
            <a:r>
              <a:rPr lang="en-US" sz="2800" dirty="0">
                <a:ea typeface="+mn-lt"/>
                <a:cs typeface="+mn-lt"/>
              </a:rPr>
              <a:t> "</a:t>
            </a:r>
            <a:r>
              <a:rPr lang="en-US" sz="2800" dirty="0" err="1">
                <a:ea typeface="+mn-lt"/>
                <a:cs typeface="+mn-lt"/>
              </a:rPr>
              <a:t>जब</a:t>
            </a:r>
            <a:r>
              <a:rPr lang="en-US" sz="2800" dirty="0">
                <a:ea typeface="+mn-lt"/>
                <a:cs typeface="+mn-lt"/>
              </a:rPr>
              <a:t> </a:t>
            </a:r>
            <a:r>
              <a:rPr lang="hi-IN" sz="2800" dirty="0">
                <a:ea typeface="+mn-lt"/>
                <a:cs typeface="+mn-lt"/>
              </a:rPr>
              <a:t>सफर</a:t>
            </a:r>
            <a:r>
              <a:rPr lang="en-US" sz="2800" dirty="0">
                <a:ea typeface="+mn-lt"/>
                <a:cs typeface="+mn-lt"/>
              </a:rPr>
              <a:t> </a:t>
            </a:r>
            <a:r>
              <a:rPr lang="en-US" sz="2800" dirty="0" err="1">
                <a:ea typeface="+mn-lt"/>
                <a:cs typeface="+mn-lt"/>
              </a:rPr>
              <a:t>कठिन</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जाता</a:t>
            </a:r>
            <a:r>
              <a:rPr lang="en-US" sz="2800" dirty="0">
                <a:ea typeface="+mn-lt"/>
                <a:cs typeface="+mn-lt"/>
              </a:rPr>
              <a:t> </a:t>
            </a:r>
            <a:r>
              <a:rPr lang="en-US" sz="2800" dirty="0" err="1">
                <a:ea typeface="+mn-lt"/>
                <a:cs typeface="+mn-lt"/>
              </a:rPr>
              <a:t>है</a:t>
            </a:r>
            <a:r>
              <a:rPr lang="en-US" sz="2800" dirty="0">
                <a:ea typeface="+mn-lt"/>
                <a:cs typeface="+mn-lt"/>
              </a:rPr>
              <a:t>"।  1 </a:t>
            </a:r>
            <a:r>
              <a:rPr lang="hi-IN" sz="2800" cap="all" dirty="0" err="1">
                <a:ea typeface="+mn-lt"/>
                <a:cs typeface="+mn-lt"/>
              </a:rPr>
              <a:t>यूहन्ना</a:t>
            </a:r>
            <a:r>
              <a:rPr lang="en-US" sz="2800" dirty="0">
                <a:ea typeface="+mn-lt"/>
                <a:cs typeface="+mn-lt"/>
              </a:rPr>
              <a:t> 2:19-20 </a:t>
            </a:r>
            <a:r>
              <a:rPr lang="en-US" sz="2800" dirty="0" err="1">
                <a:ea typeface="+mn-lt"/>
                <a:cs typeface="+mn-lt"/>
              </a:rPr>
              <a:t>वे</a:t>
            </a:r>
            <a:r>
              <a:rPr lang="en-US" sz="2800" dirty="0">
                <a:ea typeface="+mn-lt"/>
                <a:cs typeface="+mn-lt"/>
              </a:rPr>
              <a:t> </a:t>
            </a:r>
            <a:r>
              <a:rPr lang="en-US" sz="2800" dirty="0" err="1">
                <a:ea typeface="+mn-lt"/>
                <a:cs typeface="+mn-lt"/>
              </a:rPr>
              <a:t>निकले</a:t>
            </a:r>
            <a:r>
              <a:rPr lang="en-US" sz="2800" dirty="0">
                <a:ea typeface="+mn-lt"/>
                <a:cs typeface="+mn-lt"/>
              </a:rPr>
              <a:t> </a:t>
            </a:r>
            <a:r>
              <a:rPr lang="en-US" sz="2800" dirty="0" err="1">
                <a:ea typeface="+mn-lt"/>
                <a:cs typeface="+mn-lt"/>
              </a:rPr>
              <a:t>तो</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थे</a:t>
            </a:r>
            <a:r>
              <a:rPr lang="en-US" sz="2800" dirty="0">
                <a:ea typeface="+mn-lt"/>
                <a:cs typeface="+mn-lt"/>
              </a:rPr>
              <a:t> </a:t>
            </a:r>
            <a:r>
              <a:rPr lang="en-US" sz="2800" dirty="0" err="1">
                <a:ea typeface="+mn-lt"/>
                <a:cs typeface="+mn-lt"/>
              </a:rPr>
              <a:t>नहीं</a:t>
            </a:r>
            <a:r>
              <a:rPr lang="en-US" sz="2800" dirty="0">
                <a:ea typeface="+mn-lt"/>
                <a:cs typeface="+mn-lt"/>
              </a:rPr>
              <a:t>; </a:t>
            </a:r>
            <a:r>
              <a:rPr lang="en-US" sz="2800" dirty="0" err="1">
                <a:ea typeface="+mn-lt"/>
                <a:cs typeface="+mn-lt"/>
              </a:rPr>
              <a:t>क्योंकि</a:t>
            </a:r>
            <a:r>
              <a:rPr lang="en-US" sz="2800" dirty="0">
                <a:ea typeface="+mn-lt"/>
                <a:cs typeface="+mn-lt"/>
              </a:rPr>
              <a:t> </a:t>
            </a:r>
            <a:r>
              <a:rPr lang="en-US" sz="2800" dirty="0" err="1">
                <a:ea typeface="+mn-lt"/>
                <a:cs typeface="+mn-lt"/>
              </a:rPr>
              <a:t>यदि</a:t>
            </a:r>
            <a:r>
              <a:rPr lang="en-US" sz="2800" dirty="0">
                <a:ea typeface="+mn-lt"/>
                <a:cs typeface="+mn-lt"/>
              </a:rPr>
              <a:t> </a:t>
            </a:r>
            <a:r>
              <a:rPr lang="en-US" sz="2800" dirty="0" err="1">
                <a:ea typeface="+mn-lt"/>
                <a:cs typeface="+mn-lt"/>
              </a:rPr>
              <a:t>वे</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होते</a:t>
            </a:r>
            <a:r>
              <a:rPr lang="en-US" sz="2800" dirty="0">
                <a:ea typeface="+mn-lt"/>
                <a:cs typeface="+mn-lt"/>
              </a:rPr>
              <a:t>, </a:t>
            </a:r>
            <a:r>
              <a:rPr lang="en-US" sz="2800" dirty="0" err="1">
                <a:ea typeface="+mn-lt"/>
                <a:cs typeface="+mn-lt"/>
              </a:rPr>
              <a:t>तो</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साथ</a:t>
            </a:r>
            <a:r>
              <a:rPr lang="en-US" sz="2800" dirty="0">
                <a:ea typeface="+mn-lt"/>
                <a:cs typeface="+mn-lt"/>
              </a:rPr>
              <a:t> </a:t>
            </a:r>
            <a:r>
              <a:rPr lang="en-US" sz="2800" dirty="0" err="1">
                <a:ea typeface="+mn-lt"/>
                <a:cs typeface="+mn-lt"/>
              </a:rPr>
              <a:t>रहते</a:t>
            </a:r>
            <a:r>
              <a:rPr lang="en-US" sz="2800" dirty="0">
                <a:ea typeface="+mn-lt"/>
                <a:cs typeface="+mn-lt"/>
              </a:rPr>
              <a:t> (</a:t>
            </a:r>
            <a:r>
              <a:rPr lang="hi-IN" sz="2800" dirty="0">
                <a:ea typeface="+mn-lt"/>
                <a:cs typeface="+mn-lt"/>
              </a:rPr>
              <a:t>सहन करते)</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निकल</a:t>
            </a:r>
            <a:r>
              <a:rPr lang="en-US" sz="2800" dirty="0">
                <a:ea typeface="+mn-lt"/>
                <a:cs typeface="+mn-lt"/>
              </a:rPr>
              <a:t> </a:t>
            </a:r>
            <a:r>
              <a:rPr lang="en-US" sz="2800" dirty="0" err="1">
                <a:ea typeface="+mn-lt"/>
                <a:cs typeface="+mn-lt"/>
              </a:rPr>
              <a:t>इसलिये</a:t>
            </a:r>
            <a:r>
              <a:rPr lang="en-US" sz="2800" dirty="0">
                <a:ea typeface="+mn-lt"/>
                <a:cs typeface="+mn-lt"/>
              </a:rPr>
              <a:t> </a:t>
            </a:r>
            <a:r>
              <a:rPr lang="en-US" sz="2800" dirty="0" err="1">
                <a:ea typeface="+mn-lt"/>
                <a:cs typeface="+mn-lt"/>
              </a:rPr>
              <a:t>गए</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यह</a:t>
            </a:r>
            <a:r>
              <a:rPr lang="en-US" sz="2800" dirty="0">
                <a:ea typeface="+mn-lt"/>
                <a:cs typeface="+mn-lt"/>
              </a:rPr>
              <a:t> </a:t>
            </a:r>
            <a:r>
              <a:rPr lang="en-US" sz="2800" dirty="0" err="1">
                <a:ea typeface="+mn-lt"/>
                <a:cs typeface="+mn-lt"/>
              </a:rPr>
              <a:t>प्रगट</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वे</a:t>
            </a:r>
            <a:r>
              <a:rPr lang="en-US" sz="2800" dirty="0">
                <a:ea typeface="+mn-lt"/>
                <a:cs typeface="+mn-lt"/>
              </a:rPr>
              <a:t> </a:t>
            </a:r>
            <a:r>
              <a:rPr lang="en-US" sz="2800" dirty="0" err="1">
                <a:ea typeface="+mn-lt"/>
                <a:cs typeface="+mn-lt"/>
              </a:rPr>
              <a:t>सब</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नहीं</a:t>
            </a:r>
            <a:r>
              <a:rPr lang="en-US" sz="2800" dirty="0">
                <a:ea typeface="+mn-lt"/>
                <a:cs typeface="+mn-lt"/>
              </a:rPr>
              <a:t> </a:t>
            </a:r>
            <a:r>
              <a:rPr lang="en-US" sz="2800" dirty="0" err="1">
                <a:ea typeface="+mn-lt"/>
                <a:cs typeface="+mn-lt"/>
              </a:rPr>
              <a:t>हैं</a:t>
            </a:r>
            <a:endParaRPr lang="en-US" sz="2800" dirty="0">
              <a:ea typeface="+mn-lt"/>
              <a:cs typeface="+mn-lt"/>
            </a:endParaRPr>
          </a:p>
          <a:p>
            <a:pPr algn="just"/>
            <a:r>
              <a:rPr lang="en-US" sz="2800" dirty="0">
                <a:ea typeface="+mn-lt"/>
                <a:cs typeface="+mn-lt"/>
              </a:rPr>
              <a:t> </a:t>
            </a:r>
            <a:r>
              <a:rPr lang="en-US" sz="2800" cap="all" dirty="0">
                <a:ea typeface="+mn-lt"/>
                <a:cs typeface="+mn-lt"/>
              </a:rPr>
              <a:t>2 </a:t>
            </a:r>
            <a:r>
              <a:rPr lang="en-US" sz="2800" cap="all" dirty="0" err="1">
                <a:ea typeface="+mn-lt"/>
                <a:cs typeface="+mn-lt"/>
              </a:rPr>
              <a:t>पतरस</a:t>
            </a:r>
            <a:r>
              <a:rPr lang="en-US" sz="2800" cap="all" dirty="0">
                <a:ea typeface="+mn-lt"/>
                <a:cs typeface="+mn-lt"/>
              </a:rPr>
              <a:t> 2:22 </a:t>
            </a:r>
            <a:r>
              <a:rPr lang="en-US" sz="2800" dirty="0" err="1">
                <a:ea typeface="+mn-lt"/>
                <a:cs typeface="+mn-lt"/>
              </a:rPr>
              <a:t>उन</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यह</a:t>
            </a:r>
            <a:r>
              <a:rPr lang="en-US" sz="2800" dirty="0">
                <a:ea typeface="+mn-lt"/>
                <a:cs typeface="+mn-lt"/>
              </a:rPr>
              <a:t> </a:t>
            </a:r>
            <a:r>
              <a:rPr lang="en-US" sz="2800" dirty="0" err="1">
                <a:ea typeface="+mn-lt"/>
                <a:cs typeface="+mn-lt"/>
              </a:rPr>
              <a:t>कहावत</a:t>
            </a:r>
            <a:r>
              <a:rPr lang="en-US" sz="2800" dirty="0">
                <a:ea typeface="+mn-lt"/>
                <a:cs typeface="+mn-lt"/>
              </a:rPr>
              <a:t> </a:t>
            </a:r>
            <a:r>
              <a:rPr lang="en-US" sz="2800" dirty="0" err="1">
                <a:ea typeface="+mn-lt"/>
                <a:cs typeface="+mn-lt"/>
              </a:rPr>
              <a:t>ठीक</a:t>
            </a:r>
            <a:r>
              <a:rPr lang="en-US" sz="2800" dirty="0">
                <a:ea typeface="+mn-lt"/>
                <a:cs typeface="+mn-lt"/>
              </a:rPr>
              <a:t> </a:t>
            </a:r>
            <a:r>
              <a:rPr lang="en-US" sz="2800" dirty="0" err="1">
                <a:ea typeface="+mn-lt"/>
                <a:cs typeface="+mn-lt"/>
              </a:rPr>
              <a:t>बैठती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कुत्ता</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छाँट</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ओर</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नहलाई</a:t>
            </a:r>
            <a:r>
              <a:rPr lang="en-US" sz="2800" dirty="0">
                <a:ea typeface="+mn-lt"/>
                <a:cs typeface="+mn-lt"/>
              </a:rPr>
              <a:t> </a:t>
            </a:r>
            <a:r>
              <a:rPr lang="en-US" sz="2800" dirty="0" err="1">
                <a:ea typeface="+mn-lt"/>
                <a:cs typeface="+mn-lt"/>
              </a:rPr>
              <a:t>हुई</a:t>
            </a:r>
            <a:r>
              <a:rPr lang="en-US" sz="2800" dirty="0">
                <a:ea typeface="+mn-lt"/>
                <a:cs typeface="+mn-lt"/>
              </a:rPr>
              <a:t> </a:t>
            </a:r>
            <a:r>
              <a:rPr lang="en-US" sz="2800" dirty="0" err="1">
                <a:ea typeface="+mn-lt"/>
                <a:cs typeface="+mn-lt"/>
              </a:rPr>
              <a:t>सूअरनी</a:t>
            </a:r>
            <a:r>
              <a:rPr lang="en-US" sz="2800" dirty="0">
                <a:ea typeface="+mn-lt"/>
                <a:cs typeface="+mn-lt"/>
              </a:rPr>
              <a:t> </a:t>
            </a:r>
            <a:r>
              <a:rPr lang="en-US" sz="2800" dirty="0" err="1">
                <a:ea typeface="+mn-lt"/>
                <a:cs typeface="+mn-lt"/>
              </a:rPr>
              <a:t>कीचड़</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लोटने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लिये</a:t>
            </a:r>
            <a:r>
              <a:rPr lang="en-US" sz="2800" dirty="0">
                <a:ea typeface="+mn-lt"/>
                <a:cs typeface="+mn-lt"/>
              </a:rPr>
              <a:t> </a:t>
            </a:r>
            <a:r>
              <a:rPr lang="en-US" sz="2800" dirty="0" err="1">
                <a:ea typeface="+mn-lt"/>
                <a:cs typeface="+mn-lt"/>
              </a:rPr>
              <a:t>फिर</a:t>
            </a:r>
            <a:r>
              <a:rPr lang="en-US" sz="2800" dirty="0">
                <a:ea typeface="+mn-lt"/>
                <a:cs typeface="+mn-lt"/>
              </a:rPr>
              <a:t> </a:t>
            </a:r>
            <a:r>
              <a:rPr lang="en-US" sz="2800" dirty="0" err="1">
                <a:ea typeface="+mn-lt"/>
                <a:cs typeface="+mn-lt"/>
              </a:rPr>
              <a:t>चली</a:t>
            </a:r>
            <a:r>
              <a:rPr lang="en-US" sz="2800" dirty="0">
                <a:ea typeface="+mn-lt"/>
                <a:cs typeface="+mn-lt"/>
              </a:rPr>
              <a:t> </a:t>
            </a:r>
            <a:r>
              <a:rPr lang="en-US" sz="2800" dirty="0" err="1">
                <a:ea typeface="+mn-lt"/>
                <a:cs typeface="+mn-lt"/>
              </a:rPr>
              <a:t>जाती</a:t>
            </a:r>
            <a:r>
              <a:rPr lang="en-US" sz="2800" dirty="0">
                <a:ea typeface="+mn-lt"/>
                <a:cs typeface="+mn-lt"/>
              </a:rPr>
              <a:t> </a:t>
            </a:r>
            <a:r>
              <a:rPr lang="en-US" sz="2800" dirty="0" err="1">
                <a:ea typeface="+mn-lt"/>
                <a:cs typeface="+mn-lt"/>
              </a:rPr>
              <a:t>है</a:t>
            </a:r>
            <a:r>
              <a:rPr lang="en-US" sz="2800" dirty="0">
                <a:ea typeface="+mn-lt"/>
                <a:cs typeface="+mn-lt"/>
              </a:rPr>
              <a:t>।</a:t>
            </a:r>
          </a:p>
          <a:p>
            <a:pPr algn="just"/>
            <a:endParaRPr lang="en-US" sz="2800" dirty="0">
              <a:ea typeface="+mn-lt"/>
              <a:cs typeface="+mn-lt"/>
            </a:endParaRPr>
          </a:p>
          <a:p>
            <a:pPr algn="just"/>
            <a:r>
              <a:rPr lang="hi-IN" sz="2800" b="1" dirty="0">
                <a:ea typeface="+mn-lt"/>
                <a:cs typeface="+mn-lt"/>
              </a:rPr>
              <a:t>                परीक्षाएं सच्चा चरित्र </a:t>
            </a:r>
            <a:r>
              <a:rPr lang="en-US" sz="2800" b="1" dirty="0" err="1">
                <a:ea typeface="+mn-lt"/>
                <a:cs typeface="+mn-lt"/>
              </a:rPr>
              <a:t>दिखा</a:t>
            </a:r>
            <a:r>
              <a:rPr lang="hi-IN" sz="2800" b="1" dirty="0">
                <a:ea typeface="+mn-lt"/>
                <a:cs typeface="+mn-lt"/>
              </a:rPr>
              <a:t> </a:t>
            </a:r>
            <a:r>
              <a:rPr lang="en-US" sz="2800" b="1" dirty="0" err="1">
                <a:ea typeface="+mn-lt"/>
                <a:cs typeface="+mn-lt"/>
              </a:rPr>
              <a:t>देंगी</a:t>
            </a:r>
            <a:endParaRPr lang="en-US" sz="2800" dirty="0" err="1">
              <a:ea typeface="+mn-lt"/>
              <a:cs typeface="+mn-lt"/>
            </a:endParaRPr>
          </a:p>
          <a:p>
            <a:endParaRPr lang="en-US" dirty="0">
              <a:ea typeface="+mn-lt"/>
              <a:cs typeface="+mn-lt"/>
            </a:endParaRPr>
          </a:p>
          <a:p>
            <a:pPr algn="l"/>
            <a:endParaRPr lang="en-US" dirty="0"/>
          </a:p>
        </p:txBody>
      </p:sp>
    </p:spTree>
    <p:extLst>
      <p:ext uri="{BB962C8B-B14F-4D97-AF65-F5344CB8AC3E}">
        <p14:creationId xmlns:p14="http://schemas.microsoft.com/office/powerpoint/2010/main" val="463003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9AD8C2-1BAE-41E1-88B3-163A7A9C5EC2}"/>
              </a:ext>
            </a:extLst>
          </p:cNvPr>
          <p:cNvSpPr txBox="1"/>
          <p:nvPr/>
        </p:nvSpPr>
        <p:spPr>
          <a:xfrm>
            <a:off x="624690" y="697118"/>
            <a:ext cx="10864158"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hi-IN" sz="2800" dirty="0">
                <a:ea typeface="+mn-lt"/>
                <a:cs typeface="+mn-lt"/>
              </a:rPr>
              <a:t>परन्तु</a:t>
            </a:r>
            <a:r>
              <a:rPr lang="en-US" sz="2800" dirty="0">
                <a:ea typeface="+mn-lt"/>
                <a:cs typeface="+mn-lt"/>
              </a:rPr>
              <a:t> </a:t>
            </a:r>
            <a:r>
              <a:rPr lang="en-US" sz="2800" dirty="0" err="1">
                <a:ea typeface="+mn-lt"/>
                <a:cs typeface="+mn-lt"/>
              </a:rPr>
              <a:t>विश्वासी</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cap="all" dirty="0">
                <a:ea typeface="+mn-lt"/>
                <a:cs typeface="+mn-lt"/>
              </a:rPr>
              <a:t>1पतरस 1:5-7   </a:t>
            </a:r>
            <a:endParaRPr lang="en-US" sz="2800" dirty="0"/>
          </a:p>
          <a:p>
            <a:r>
              <a:rPr lang="en-US" sz="2800" dirty="0">
                <a:ea typeface="+mn-lt"/>
                <a:cs typeface="+mn-lt"/>
              </a:rPr>
              <a:t>5 </a:t>
            </a:r>
            <a:r>
              <a:rPr lang="en-US" sz="2800" dirty="0" err="1">
                <a:ea typeface="+mn-lt"/>
                <a:cs typeface="+mn-lt"/>
              </a:rPr>
              <a:t>जिनकी</a:t>
            </a:r>
            <a:r>
              <a:rPr lang="en-US" sz="2800" dirty="0">
                <a:ea typeface="+mn-lt"/>
                <a:cs typeface="+mn-lt"/>
              </a:rPr>
              <a:t> </a:t>
            </a:r>
            <a:r>
              <a:rPr lang="en-US" sz="2800" dirty="0" err="1">
                <a:ea typeface="+mn-lt"/>
                <a:cs typeface="+mn-lt"/>
              </a:rPr>
              <a:t>रक्षा</a:t>
            </a:r>
            <a:r>
              <a:rPr lang="en-US" sz="2800" dirty="0">
                <a:ea typeface="+mn-lt"/>
                <a:cs typeface="+mn-lt"/>
              </a:rPr>
              <a:t> </a:t>
            </a:r>
            <a:r>
              <a:rPr lang="en-US" sz="2800" dirty="0" err="1">
                <a:ea typeface="+mn-lt"/>
                <a:cs typeface="+mn-lt"/>
              </a:rPr>
              <a:t>परमेश्‍वर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सामर्थ्य</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विश्‍वास</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द्वारा</a:t>
            </a:r>
            <a:r>
              <a:rPr lang="en-US" sz="2800" dirty="0">
                <a:ea typeface="+mn-lt"/>
                <a:cs typeface="+mn-lt"/>
              </a:rPr>
              <a:t> (</a:t>
            </a:r>
            <a:r>
              <a:rPr lang="hi-IN" sz="2800" dirty="0">
                <a:ea typeface="+mn-lt"/>
                <a:cs typeface="+mn-lt"/>
              </a:rPr>
              <a:t>परीक्षा में सहने के द्वारा) </a:t>
            </a:r>
            <a:r>
              <a:rPr lang="en-US" sz="2800" dirty="0" err="1">
                <a:ea typeface="+mn-lt"/>
                <a:cs typeface="+mn-lt"/>
              </a:rPr>
              <a:t>उस</a:t>
            </a:r>
            <a:r>
              <a:rPr lang="en-US" sz="2800" dirty="0">
                <a:ea typeface="+mn-lt"/>
                <a:cs typeface="+mn-lt"/>
              </a:rPr>
              <a:t> </a:t>
            </a:r>
            <a:r>
              <a:rPr lang="en-US" sz="2800" dirty="0" err="1">
                <a:ea typeface="+mn-lt"/>
                <a:cs typeface="+mn-lt"/>
              </a:rPr>
              <a:t>उद्धार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लिये</a:t>
            </a:r>
            <a:r>
              <a:rPr lang="en-US" sz="2800" dirty="0">
                <a:ea typeface="+mn-lt"/>
                <a:cs typeface="+mn-lt"/>
              </a:rPr>
              <a:t>, </a:t>
            </a:r>
            <a:r>
              <a:rPr lang="en-US" sz="2800" dirty="0" err="1">
                <a:ea typeface="+mn-lt"/>
                <a:cs typeface="+mn-lt"/>
              </a:rPr>
              <a:t>जो</a:t>
            </a:r>
            <a:r>
              <a:rPr lang="en-US" sz="2800" dirty="0">
                <a:ea typeface="+mn-lt"/>
                <a:cs typeface="+mn-lt"/>
              </a:rPr>
              <a:t> </a:t>
            </a:r>
            <a:r>
              <a:rPr lang="en-US" sz="2800" dirty="0" err="1">
                <a:ea typeface="+mn-lt"/>
                <a:cs typeface="+mn-lt"/>
              </a:rPr>
              <a:t>आनेवाले</a:t>
            </a:r>
            <a:r>
              <a:rPr lang="en-US" sz="2800" dirty="0">
                <a:ea typeface="+mn-lt"/>
                <a:cs typeface="+mn-lt"/>
              </a:rPr>
              <a:t> </a:t>
            </a:r>
            <a:r>
              <a:rPr lang="en-US" sz="2800" dirty="0" err="1">
                <a:ea typeface="+mn-lt"/>
                <a:cs typeface="+mn-lt"/>
              </a:rPr>
              <a:t>समय</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प्रगट</a:t>
            </a:r>
            <a:r>
              <a:rPr lang="en-US" sz="2800" dirty="0">
                <a:ea typeface="+mn-lt"/>
                <a:cs typeface="+mn-lt"/>
              </a:rPr>
              <a:t> </a:t>
            </a:r>
            <a:r>
              <a:rPr lang="en-US" sz="2800" dirty="0" err="1">
                <a:ea typeface="+mn-lt"/>
                <a:cs typeface="+mn-lt"/>
              </a:rPr>
              <a:t>होनेवाली</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जाती</a:t>
            </a:r>
            <a:r>
              <a:rPr lang="en-US" sz="2800" dirty="0">
                <a:ea typeface="+mn-lt"/>
                <a:cs typeface="+mn-lt"/>
              </a:rPr>
              <a:t> </a:t>
            </a:r>
            <a:r>
              <a:rPr lang="en-US" sz="2800" dirty="0" err="1">
                <a:ea typeface="+mn-lt"/>
                <a:cs typeface="+mn-lt"/>
              </a:rPr>
              <a:t>है</a:t>
            </a:r>
            <a:r>
              <a:rPr lang="en-US" sz="2800" dirty="0">
                <a:ea typeface="+mn-lt"/>
                <a:cs typeface="+mn-lt"/>
              </a:rPr>
              <a:t> 6इस </a:t>
            </a:r>
            <a:r>
              <a:rPr lang="en-US" sz="2800" dirty="0" err="1">
                <a:ea typeface="+mn-lt"/>
                <a:cs typeface="+mn-lt"/>
              </a:rPr>
              <a:t>कारण</a:t>
            </a:r>
            <a:r>
              <a:rPr lang="en-US" sz="2800" dirty="0">
                <a:ea typeface="+mn-lt"/>
                <a:cs typeface="+mn-lt"/>
              </a:rPr>
              <a:t> </a:t>
            </a:r>
            <a:r>
              <a:rPr lang="en-US" sz="2800" dirty="0" err="1">
                <a:ea typeface="+mn-lt"/>
                <a:cs typeface="+mn-lt"/>
              </a:rPr>
              <a:t>तुम</a:t>
            </a:r>
            <a:r>
              <a:rPr lang="en-US" sz="2800" dirty="0">
                <a:ea typeface="+mn-lt"/>
                <a:cs typeface="+mn-lt"/>
              </a:rPr>
              <a:t> </a:t>
            </a:r>
            <a:r>
              <a:rPr lang="en-US" sz="2800" dirty="0" err="1">
                <a:ea typeface="+mn-lt"/>
                <a:cs typeface="+mn-lt"/>
              </a:rPr>
              <a:t>मगन</a:t>
            </a:r>
            <a:r>
              <a:rPr lang="en-US" sz="2800" dirty="0">
                <a:ea typeface="+mn-lt"/>
                <a:cs typeface="+mn-lt"/>
              </a:rPr>
              <a:t> </a:t>
            </a:r>
            <a:r>
              <a:rPr lang="en-US" sz="2800" dirty="0" err="1">
                <a:ea typeface="+mn-lt"/>
                <a:cs typeface="+mn-lt"/>
              </a:rPr>
              <a:t>होते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यद्यपि</a:t>
            </a:r>
            <a:r>
              <a:rPr lang="en-US" sz="2800" dirty="0">
                <a:ea typeface="+mn-lt"/>
                <a:cs typeface="+mn-lt"/>
              </a:rPr>
              <a:t> </a:t>
            </a:r>
            <a:r>
              <a:rPr lang="en-US" sz="2800" dirty="0" err="1">
                <a:ea typeface="+mn-lt"/>
                <a:cs typeface="+mn-lt"/>
              </a:rPr>
              <a:t>अवश्य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अभी</a:t>
            </a:r>
            <a:r>
              <a:rPr lang="en-US" sz="2800" dirty="0">
                <a:ea typeface="+mn-lt"/>
                <a:cs typeface="+mn-lt"/>
              </a:rPr>
              <a:t> </a:t>
            </a:r>
            <a:r>
              <a:rPr lang="en-US" sz="2800" dirty="0" err="1">
                <a:ea typeface="+mn-lt"/>
                <a:cs typeface="+mn-lt"/>
              </a:rPr>
              <a:t>कुछ</a:t>
            </a:r>
            <a:r>
              <a:rPr lang="en-US" sz="2800" dirty="0">
                <a:ea typeface="+mn-lt"/>
                <a:cs typeface="+mn-lt"/>
              </a:rPr>
              <a:t> </a:t>
            </a:r>
            <a:r>
              <a:rPr lang="en-US" sz="2800" dirty="0" err="1">
                <a:ea typeface="+mn-lt"/>
                <a:cs typeface="+mn-lt"/>
              </a:rPr>
              <a:t>दिन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लिये</a:t>
            </a:r>
            <a:r>
              <a:rPr lang="en-US" sz="2800" dirty="0">
                <a:ea typeface="+mn-lt"/>
                <a:cs typeface="+mn-lt"/>
              </a:rPr>
              <a:t> </a:t>
            </a:r>
            <a:r>
              <a:rPr lang="en-US" sz="2800" dirty="0" err="1">
                <a:ea typeface="+mn-lt"/>
                <a:cs typeface="+mn-lt"/>
              </a:rPr>
              <a:t>नाना</a:t>
            </a:r>
            <a:r>
              <a:rPr lang="en-US" sz="2800" dirty="0">
                <a:ea typeface="+mn-lt"/>
                <a:cs typeface="+mn-lt"/>
              </a:rPr>
              <a:t> </a:t>
            </a:r>
            <a:r>
              <a:rPr lang="en-US" sz="2800" dirty="0" err="1">
                <a:ea typeface="+mn-lt"/>
                <a:cs typeface="+mn-lt"/>
              </a:rPr>
              <a:t>प्रकार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परीक्षाओं</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कारण</a:t>
            </a:r>
            <a:r>
              <a:rPr lang="en-US" sz="2800" dirty="0">
                <a:ea typeface="+mn-lt"/>
                <a:cs typeface="+mn-lt"/>
              </a:rPr>
              <a:t> </a:t>
            </a:r>
            <a:r>
              <a:rPr lang="en-US" sz="2800" dirty="0" err="1">
                <a:ea typeface="+mn-lt"/>
                <a:cs typeface="+mn-lt"/>
              </a:rPr>
              <a:t>दु:ख</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हो</a:t>
            </a:r>
            <a:r>
              <a:rPr lang="en-US" sz="2800" dirty="0">
                <a:ea typeface="+mn-lt"/>
                <a:cs typeface="+mn-lt"/>
              </a:rPr>
              <a:t>; 7और </a:t>
            </a:r>
            <a:r>
              <a:rPr lang="en-US" sz="2800" dirty="0" err="1">
                <a:ea typeface="+mn-lt"/>
                <a:cs typeface="+mn-lt"/>
              </a:rPr>
              <a:t>यह</a:t>
            </a:r>
            <a:r>
              <a:rPr lang="en-US" sz="2800" dirty="0">
                <a:ea typeface="+mn-lt"/>
                <a:cs typeface="+mn-lt"/>
              </a:rPr>
              <a:t> </a:t>
            </a:r>
            <a:r>
              <a:rPr lang="en-US" sz="2800" dirty="0" err="1">
                <a:ea typeface="+mn-lt"/>
                <a:cs typeface="+mn-lt"/>
              </a:rPr>
              <a:t>इसलिये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तुम्हारा</a:t>
            </a:r>
            <a:r>
              <a:rPr lang="en-US" sz="2800" dirty="0">
                <a:ea typeface="+mn-lt"/>
                <a:cs typeface="+mn-lt"/>
              </a:rPr>
              <a:t> </a:t>
            </a:r>
            <a:r>
              <a:rPr lang="en-US" sz="2800" dirty="0" err="1">
                <a:ea typeface="+mn-lt"/>
                <a:cs typeface="+mn-lt"/>
              </a:rPr>
              <a:t>परखा</a:t>
            </a:r>
            <a:r>
              <a:rPr lang="en-US" sz="2800" dirty="0">
                <a:ea typeface="+mn-lt"/>
                <a:cs typeface="+mn-lt"/>
              </a:rPr>
              <a:t> </a:t>
            </a:r>
            <a:r>
              <a:rPr lang="en-US" sz="2800" dirty="0" err="1">
                <a:ea typeface="+mn-lt"/>
                <a:cs typeface="+mn-lt"/>
              </a:rPr>
              <a:t>हुआ</a:t>
            </a:r>
            <a:r>
              <a:rPr lang="en-US" sz="2800" dirty="0">
                <a:ea typeface="+mn-lt"/>
                <a:cs typeface="+mn-lt"/>
              </a:rPr>
              <a:t> </a:t>
            </a:r>
            <a:r>
              <a:rPr lang="en-US" sz="2800" dirty="0" err="1">
                <a:ea typeface="+mn-lt"/>
                <a:cs typeface="+mn-lt"/>
              </a:rPr>
              <a:t>विश्‍वास</a:t>
            </a:r>
            <a:r>
              <a:rPr lang="en-US" sz="2800" dirty="0">
                <a:ea typeface="+mn-lt"/>
                <a:cs typeface="+mn-lt"/>
              </a:rPr>
              <a:t>, </a:t>
            </a:r>
            <a:r>
              <a:rPr lang="en-US" sz="2800" dirty="0" err="1">
                <a:ea typeface="+mn-lt"/>
                <a:cs typeface="+mn-lt"/>
              </a:rPr>
              <a:t>जो</a:t>
            </a:r>
            <a:r>
              <a:rPr lang="en-US" sz="2800" dirty="0">
                <a:ea typeface="+mn-lt"/>
                <a:cs typeface="+mn-lt"/>
              </a:rPr>
              <a:t> </a:t>
            </a:r>
            <a:r>
              <a:rPr lang="en-US" sz="2800" dirty="0" err="1">
                <a:ea typeface="+mn-lt"/>
                <a:cs typeface="+mn-lt"/>
              </a:rPr>
              <a:t>आग</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ताए</a:t>
            </a:r>
            <a:r>
              <a:rPr lang="en-US" sz="2800" dirty="0">
                <a:ea typeface="+mn-lt"/>
                <a:cs typeface="+mn-lt"/>
              </a:rPr>
              <a:t> </a:t>
            </a:r>
            <a:r>
              <a:rPr lang="en-US" sz="2800" dirty="0" err="1">
                <a:ea typeface="+mn-lt"/>
                <a:cs typeface="+mn-lt"/>
              </a:rPr>
              <a:t>हुए</a:t>
            </a:r>
            <a:r>
              <a:rPr lang="en-US" sz="2800" dirty="0">
                <a:ea typeface="+mn-lt"/>
                <a:cs typeface="+mn-lt"/>
              </a:rPr>
              <a:t> </a:t>
            </a:r>
            <a:r>
              <a:rPr lang="en-US" sz="2800" dirty="0" err="1">
                <a:ea typeface="+mn-lt"/>
                <a:cs typeface="+mn-lt"/>
              </a:rPr>
              <a:t>नाशवान्</a:t>
            </a:r>
            <a:r>
              <a:rPr lang="en-US" sz="2800" dirty="0">
                <a:ea typeface="+mn-lt"/>
                <a:cs typeface="+mn-lt"/>
              </a:rPr>
              <a:t> </a:t>
            </a:r>
            <a:r>
              <a:rPr lang="en-US" sz="2800" dirty="0" err="1">
                <a:ea typeface="+mn-lt"/>
                <a:cs typeface="+mn-lt"/>
              </a:rPr>
              <a:t>सोने</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भी</a:t>
            </a:r>
            <a:r>
              <a:rPr lang="en-US" sz="2800" dirty="0">
                <a:ea typeface="+mn-lt"/>
                <a:cs typeface="+mn-lt"/>
              </a:rPr>
              <a:t> </a:t>
            </a:r>
            <a:r>
              <a:rPr lang="en-US" sz="2800" dirty="0" err="1">
                <a:ea typeface="+mn-lt"/>
                <a:cs typeface="+mn-lt"/>
              </a:rPr>
              <a:t>कहीं</a:t>
            </a:r>
            <a:r>
              <a:rPr lang="en-US" sz="2800" dirty="0">
                <a:ea typeface="+mn-lt"/>
                <a:cs typeface="+mn-lt"/>
              </a:rPr>
              <a:t> </a:t>
            </a:r>
            <a:r>
              <a:rPr lang="en-US" sz="2800" dirty="0" err="1">
                <a:ea typeface="+mn-lt"/>
                <a:cs typeface="+mn-lt"/>
              </a:rPr>
              <a:t>अधिक</a:t>
            </a:r>
            <a:r>
              <a:rPr lang="en-US" sz="2800" dirty="0">
                <a:ea typeface="+mn-lt"/>
                <a:cs typeface="+mn-lt"/>
              </a:rPr>
              <a:t> </a:t>
            </a:r>
            <a:r>
              <a:rPr lang="en-US" sz="2800" dirty="0" err="1">
                <a:ea typeface="+mn-lt"/>
                <a:cs typeface="+mn-lt"/>
              </a:rPr>
              <a:t>बहुमूल्य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यीशु</a:t>
            </a:r>
            <a:r>
              <a:rPr lang="en-US" sz="2800" dirty="0">
                <a:ea typeface="+mn-lt"/>
                <a:cs typeface="+mn-lt"/>
              </a:rPr>
              <a:t> </a:t>
            </a:r>
            <a:r>
              <a:rPr lang="en-US" sz="2800" dirty="0" err="1">
                <a:ea typeface="+mn-lt"/>
                <a:cs typeface="+mn-lt"/>
              </a:rPr>
              <a:t>मसीह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प्रगट</a:t>
            </a:r>
            <a:r>
              <a:rPr lang="en-US" sz="2800" dirty="0">
                <a:ea typeface="+mn-lt"/>
                <a:cs typeface="+mn-lt"/>
              </a:rPr>
              <a:t> </a:t>
            </a:r>
            <a:r>
              <a:rPr lang="en-US" sz="2800" dirty="0" err="1">
                <a:ea typeface="+mn-lt"/>
                <a:cs typeface="+mn-lt"/>
              </a:rPr>
              <a:t>होने</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प्रशंसा</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महिमा</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आदर</a:t>
            </a:r>
            <a:r>
              <a:rPr lang="en-US" sz="2800" dirty="0">
                <a:ea typeface="+mn-lt"/>
                <a:cs typeface="+mn-lt"/>
              </a:rPr>
              <a:t> का </a:t>
            </a:r>
            <a:r>
              <a:rPr lang="en-US" sz="2800" dirty="0" err="1">
                <a:ea typeface="+mn-lt"/>
                <a:cs typeface="+mn-lt"/>
              </a:rPr>
              <a:t>कारण</a:t>
            </a:r>
            <a:r>
              <a:rPr lang="en-US" sz="2800" dirty="0">
                <a:ea typeface="+mn-lt"/>
                <a:cs typeface="+mn-lt"/>
              </a:rPr>
              <a:t> </a:t>
            </a:r>
            <a:r>
              <a:rPr lang="en-US" sz="2800" dirty="0" err="1">
                <a:ea typeface="+mn-lt"/>
                <a:cs typeface="+mn-lt"/>
              </a:rPr>
              <a:t>ठहरे</a:t>
            </a:r>
            <a:r>
              <a:rPr lang="en-US" sz="2800" dirty="0">
                <a:ea typeface="+mn-lt"/>
                <a:cs typeface="+mn-lt"/>
              </a:rPr>
              <a:t>।</a:t>
            </a:r>
            <a:endParaRPr lang="en-US" sz="2800" dirty="0"/>
          </a:p>
        </p:txBody>
      </p:sp>
    </p:spTree>
    <p:extLst>
      <p:ext uri="{BB962C8B-B14F-4D97-AF65-F5344CB8AC3E}">
        <p14:creationId xmlns:p14="http://schemas.microsoft.com/office/powerpoint/2010/main" val="1131816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5635" y="552261"/>
            <a:ext cx="9877331" cy="5884753"/>
          </a:xfrm>
        </p:spPr>
        <p:txBody>
          <a:bodyPr>
            <a:normAutofit/>
          </a:bodyPr>
          <a:lstStyle/>
          <a:p>
            <a:pPr algn="just"/>
            <a:r>
              <a:rPr lang="hi-IN" sz="2800" dirty="0"/>
              <a:t>हमारी परीक्षाओं का मुल्य सोने से भी बड़ा है। हमारी परीक्षाऐं ही पिता और यीशु की नज़र में हमारे विश्वास का सबूत बनतीं हैं। जब वह हमारे प्रेम और आभार के कारण हमारी ना रुकने वाली सहनशीलता को देखते हैं, तो यही सहनशीलता हमारे विश्वास का सबूत ठहरती है। </a:t>
            </a:r>
          </a:p>
          <a:p>
            <a:pPr algn="just"/>
            <a:r>
              <a:rPr lang="hi-IN" sz="2800" dirty="0"/>
              <a:t>क्योंकि हमारी सहनशीलता कहती है- </a:t>
            </a:r>
            <a:r>
              <a:rPr lang="en-US" sz="2800" dirty="0"/>
              <a:t>“</a:t>
            </a:r>
            <a:r>
              <a:rPr lang="hi-IN" sz="2800" dirty="0"/>
              <a:t>मैं आपके उस महान प्रेम को, जो मेरे लिए है, देख सकता हूँ, समझ सकता हूँ और उसे सराहता भी हूँ</a:t>
            </a:r>
            <a:r>
              <a:rPr lang="en-US" sz="2800" dirty="0"/>
              <a:t>”</a:t>
            </a:r>
            <a:r>
              <a:rPr lang="hi-IN" sz="2800" dirty="0"/>
              <a:t>। आपके प्रेम ने पूरी तरह से मेरे हृदय को जकड़ लिया है, और अब मैं कुछ भी करने को तैयार हूं, जैसे आपने मेरे लिए अपने स्वंय को बलीदान कर दिया था, उसी तरह मैं भी आप के लिए बलीदान होने को तैयार हूँ। </a:t>
            </a:r>
            <a:endParaRPr lang="en-US" sz="2800" dirty="0"/>
          </a:p>
        </p:txBody>
      </p:sp>
    </p:spTree>
    <p:extLst>
      <p:ext uri="{BB962C8B-B14F-4D97-AF65-F5344CB8AC3E}">
        <p14:creationId xmlns:p14="http://schemas.microsoft.com/office/powerpoint/2010/main" val="1704847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D57DD3-9CF8-4B86-B64F-595E8C60C9AA}"/>
              </a:ext>
            </a:extLst>
          </p:cNvPr>
          <p:cNvSpPr txBox="1"/>
          <p:nvPr/>
        </p:nvSpPr>
        <p:spPr>
          <a:xfrm>
            <a:off x="1240324" y="860079"/>
            <a:ext cx="9931651" cy="55399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2800" dirty="0" err="1">
                <a:ea typeface="+mn-lt"/>
                <a:cs typeface="+mn-lt"/>
              </a:rPr>
              <a:t>उदाहरण</a:t>
            </a:r>
            <a:r>
              <a:rPr lang="en-US" sz="2800" dirty="0">
                <a:ea typeface="+mn-lt"/>
                <a:cs typeface="+mn-lt"/>
              </a:rPr>
              <a:t>: </a:t>
            </a:r>
            <a:r>
              <a:rPr lang="en-US" sz="2800" dirty="0" err="1">
                <a:ea typeface="+mn-lt"/>
                <a:cs typeface="+mn-lt"/>
              </a:rPr>
              <a:t>शद्रक</a:t>
            </a:r>
            <a:r>
              <a:rPr lang="en-US" sz="2800" dirty="0">
                <a:ea typeface="+mn-lt"/>
                <a:cs typeface="+mn-lt"/>
              </a:rPr>
              <a:t>, </a:t>
            </a:r>
            <a:r>
              <a:rPr lang="en-US" sz="2800" dirty="0" err="1">
                <a:ea typeface="+mn-lt"/>
                <a:cs typeface="+mn-lt"/>
              </a:rPr>
              <a:t>मेशक</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अबेद-नेगो</a:t>
            </a:r>
            <a:r>
              <a:rPr lang="en-US" sz="2800" dirty="0">
                <a:ea typeface="+mn-lt"/>
                <a:cs typeface="+mn-lt"/>
              </a:rPr>
              <a:t> </a:t>
            </a:r>
            <a:r>
              <a:rPr lang="en-US" sz="2800" dirty="0" err="1">
                <a:ea typeface="+mn-lt"/>
                <a:cs typeface="+mn-lt"/>
              </a:rPr>
              <a:t>धधकती</a:t>
            </a:r>
            <a:r>
              <a:rPr lang="en-US" sz="2800" dirty="0">
                <a:ea typeface="+mn-lt"/>
                <a:cs typeface="+mn-lt"/>
              </a:rPr>
              <a:t> </a:t>
            </a:r>
            <a:r>
              <a:rPr lang="en-US" sz="2800" dirty="0" err="1">
                <a:ea typeface="+mn-lt"/>
                <a:cs typeface="+mn-lt"/>
              </a:rPr>
              <a:t>हुई</a:t>
            </a:r>
            <a:r>
              <a:rPr lang="en-US" sz="2800" dirty="0">
                <a:ea typeface="+mn-lt"/>
                <a:cs typeface="+mn-lt"/>
              </a:rPr>
              <a:t> </a:t>
            </a:r>
            <a:r>
              <a:rPr lang="en-US" sz="2800" dirty="0" err="1">
                <a:ea typeface="+mn-lt"/>
                <a:cs typeface="+mn-lt"/>
              </a:rPr>
              <a:t>आग</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भट्ठी</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दानिय्येल</a:t>
            </a:r>
            <a:r>
              <a:rPr lang="en-US" sz="2800" dirty="0">
                <a:ea typeface="+mn-lt"/>
                <a:cs typeface="+mn-lt"/>
              </a:rPr>
              <a:t> 3:17-18 </a:t>
            </a:r>
            <a:r>
              <a:rPr lang="hi-IN"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परमेश्वर</a:t>
            </a:r>
            <a:r>
              <a:rPr lang="en-US" sz="2800" dirty="0">
                <a:ea typeface="+mn-lt"/>
                <a:cs typeface="+mn-lt"/>
              </a:rPr>
              <a:t> </a:t>
            </a:r>
            <a:r>
              <a:rPr lang="en-US" sz="2800" dirty="0" err="1">
                <a:ea typeface="+mn-lt"/>
                <a:cs typeface="+mn-lt"/>
              </a:rPr>
              <a:t>जिसकी</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सेवा</a:t>
            </a:r>
            <a:r>
              <a:rPr lang="en-US" sz="2800" dirty="0">
                <a:ea typeface="+mn-lt"/>
                <a:cs typeface="+mn-lt"/>
              </a:rPr>
              <a:t> </a:t>
            </a:r>
            <a:r>
              <a:rPr lang="en-US" sz="2800" dirty="0" err="1">
                <a:ea typeface="+mn-lt"/>
                <a:cs typeface="+mn-lt"/>
              </a:rPr>
              <a:t>करते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धधकती</a:t>
            </a:r>
            <a:r>
              <a:rPr lang="en-US" sz="2800" dirty="0">
                <a:ea typeface="+mn-lt"/>
                <a:cs typeface="+mn-lt"/>
              </a:rPr>
              <a:t> </a:t>
            </a:r>
            <a:r>
              <a:rPr lang="en-US" sz="2800" dirty="0" err="1">
                <a:ea typeface="+mn-lt"/>
                <a:cs typeface="+mn-lt"/>
              </a:rPr>
              <a:t>हुई</a:t>
            </a:r>
            <a:r>
              <a:rPr lang="en-US" sz="2800" dirty="0">
                <a:ea typeface="+mn-lt"/>
                <a:cs typeface="+mn-lt"/>
              </a:rPr>
              <a:t> </a:t>
            </a:r>
            <a:r>
              <a:rPr lang="en-US" sz="2800" dirty="0" err="1">
                <a:ea typeface="+mn-lt"/>
                <a:cs typeface="+mn-lt"/>
              </a:rPr>
              <a:t>आग</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भट्ठी</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बचाने</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सक्षम</a:t>
            </a:r>
            <a:r>
              <a:rPr lang="en-US" sz="2800" dirty="0">
                <a:ea typeface="+mn-lt"/>
                <a:cs typeface="+mn-lt"/>
              </a:rPr>
              <a:t> </a:t>
            </a:r>
            <a:r>
              <a:rPr lang="en-US" sz="2800" dirty="0" err="1">
                <a:ea typeface="+mn-lt"/>
                <a:cs typeface="+mn-lt"/>
              </a:rPr>
              <a:t>है</a:t>
            </a:r>
            <a:r>
              <a:rPr lang="en-US" sz="2800" dirty="0">
                <a:ea typeface="+mn-lt"/>
                <a:cs typeface="+mn-lt"/>
              </a:rPr>
              <a:t>। 18 </a:t>
            </a:r>
            <a:r>
              <a:rPr lang="en-US" sz="2800" dirty="0" err="1">
                <a:ea typeface="+mn-lt"/>
                <a:cs typeface="+mn-lt"/>
              </a:rPr>
              <a:t>परन्तु</a:t>
            </a:r>
            <a:r>
              <a:rPr lang="en-US" sz="2800" dirty="0">
                <a:ea typeface="+mn-lt"/>
                <a:cs typeface="+mn-lt"/>
              </a:rPr>
              <a:t> </a:t>
            </a:r>
            <a:r>
              <a:rPr lang="en-US" sz="2800" dirty="0" err="1">
                <a:ea typeface="+mn-lt"/>
                <a:cs typeface="+mn-lt"/>
              </a:rPr>
              <a:t>यदि</a:t>
            </a:r>
            <a:r>
              <a:rPr lang="en-US" sz="2800" dirty="0">
                <a:ea typeface="+mn-lt"/>
                <a:cs typeface="+mn-lt"/>
              </a:rPr>
              <a:t> </a:t>
            </a:r>
            <a:r>
              <a:rPr lang="en-US" sz="2800" dirty="0" err="1">
                <a:ea typeface="+mn-lt"/>
                <a:cs typeface="+mn-lt"/>
              </a:rPr>
              <a:t>वह</a:t>
            </a:r>
            <a:r>
              <a:rPr lang="en-US" sz="2800" dirty="0">
                <a:ea typeface="+mn-lt"/>
                <a:cs typeface="+mn-lt"/>
              </a:rPr>
              <a:t> </a:t>
            </a:r>
            <a:r>
              <a:rPr lang="en-US" sz="2800" dirty="0" err="1">
                <a:ea typeface="+mn-lt"/>
                <a:cs typeface="+mn-lt"/>
              </a:rPr>
              <a:t>ऐसा</a:t>
            </a:r>
            <a:r>
              <a:rPr lang="en-US" sz="2800" dirty="0">
                <a:ea typeface="+mn-lt"/>
                <a:cs typeface="+mn-lt"/>
              </a:rPr>
              <a:t> </a:t>
            </a:r>
            <a:r>
              <a:rPr lang="en-US" sz="2800" dirty="0" err="1">
                <a:ea typeface="+mn-lt"/>
                <a:cs typeface="+mn-lt"/>
              </a:rPr>
              <a:t>नहीं</a:t>
            </a:r>
            <a:r>
              <a:rPr lang="en-US" sz="2800" dirty="0">
                <a:ea typeface="+mn-lt"/>
                <a:cs typeface="+mn-lt"/>
              </a:rPr>
              <a:t> </a:t>
            </a:r>
            <a:r>
              <a:rPr lang="en-US" sz="2800" dirty="0" err="1">
                <a:ea typeface="+mn-lt"/>
                <a:cs typeface="+mn-lt"/>
              </a:rPr>
              <a:t>करता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राजा</a:t>
            </a:r>
            <a:r>
              <a:rPr lang="en-US" sz="2800" dirty="0">
                <a:ea typeface="+mn-lt"/>
                <a:cs typeface="+mn-lt"/>
              </a:rPr>
              <a:t>, </a:t>
            </a:r>
            <a:r>
              <a:rPr lang="en-US" sz="2800" dirty="0" err="1">
                <a:ea typeface="+mn-lt"/>
                <a:cs typeface="+mn-lt"/>
              </a:rPr>
              <a:t>तुम्हें</a:t>
            </a:r>
            <a:r>
              <a:rPr lang="en-US" sz="2800" dirty="0">
                <a:ea typeface="+mn-lt"/>
                <a:cs typeface="+mn-lt"/>
              </a:rPr>
              <a:t> </a:t>
            </a:r>
            <a:r>
              <a:rPr lang="en-US" sz="2800" dirty="0" err="1">
                <a:ea typeface="+mn-lt"/>
                <a:cs typeface="+mn-lt"/>
              </a:rPr>
              <a:t>यह</a:t>
            </a:r>
            <a:r>
              <a:rPr lang="en-US" sz="2800" dirty="0">
                <a:ea typeface="+mn-lt"/>
                <a:cs typeface="+mn-lt"/>
              </a:rPr>
              <a:t> </a:t>
            </a:r>
            <a:r>
              <a:rPr lang="en-US" sz="2800" dirty="0" err="1">
                <a:ea typeface="+mn-lt"/>
                <a:cs typeface="+mn-lt"/>
              </a:rPr>
              <a:t>ज्ञात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हम</a:t>
            </a:r>
            <a:r>
              <a:rPr lang="en-US" sz="2800" dirty="0">
                <a:ea typeface="+mn-lt"/>
                <a:cs typeface="+mn-lt"/>
              </a:rPr>
              <a:t> न </a:t>
            </a:r>
            <a:r>
              <a:rPr lang="en-US" sz="2800" dirty="0" err="1">
                <a:ea typeface="+mn-lt"/>
                <a:cs typeface="+mn-lt"/>
              </a:rPr>
              <a:t>तो</a:t>
            </a:r>
            <a:r>
              <a:rPr lang="en-US" sz="2800" dirty="0">
                <a:ea typeface="+mn-lt"/>
                <a:cs typeface="+mn-lt"/>
              </a:rPr>
              <a:t> </a:t>
            </a:r>
            <a:r>
              <a:rPr lang="en-US" sz="2800" dirty="0" err="1">
                <a:ea typeface="+mn-lt"/>
                <a:cs typeface="+mn-lt"/>
              </a:rPr>
              <a:t>तुम्हारे</a:t>
            </a:r>
            <a:r>
              <a:rPr lang="en-US" sz="2800" dirty="0">
                <a:ea typeface="+mn-lt"/>
                <a:cs typeface="+mn-lt"/>
              </a:rPr>
              <a:t> </a:t>
            </a:r>
            <a:r>
              <a:rPr lang="en-US" sz="2800" dirty="0" err="1">
                <a:ea typeface="+mn-lt"/>
                <a:cs typeface="+mn-lt"/>
              </a:rPr>
              <a:t>देवताओं</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सेवा</a:t>
            </a:r>
            <a:r>
              <a:rPr lang="en-US" sz="2800" dirty="0">
                <a:ea typeface="+mn-lt"/>
                <a:cs typeface="+mn-lt"/>
              </a:rPr>
              <a:t> </a:t>
            </a:r>
            <a:r>
              <a:rPr lang="en-US" sz="2800" dirty="0" err="1">
                <a:ea typeface="+mn-lt"/>
                <a:cs typeface="+mn-lt"/>
              </a:rPr>
              <a:t>करने</a:t>
            </a:r>
            <a:r>
              <a:rPr lang="en-US" sz="2800" dirty="0">
                <a:ea typeface="+mn-lt"/>
                <a:cs typeface="+mn-lt"/>
              </a:rPr>
              <a:t> </a:t>
            </a:r>
            <a:r>
              <a:rPr lang="en-US" sz="2800" dirty="0" err="1">
                <a:ea typeface="+mn-lt"/>
                <a:cs typeface="+mn-lt"/>
              </a:rPr>
              <a:t>वाले</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और</a:t>
            </a:r>
            <a:r>
              <a:rPr lang="en-US" sz="2800" dirty="0">
                <a:ea typeface="+mn-lt"/>
                <a:cs typeface="+mn-lt"/>
              </a:rPr>
              <a:t> न </a:t>
            </a:r>
            <a:r>
              <a:rPr lang="en-US" sz="2800" dirty="0" err="1">
                <a:ea typeface="+mn-lt"/>
                <a:cs typeface="+mn-lt"/>
              </a:rPr>
              <a:t>ही</a:t>
            </a:r>
            <a:r>
              <a:rPr lang="en-US" sz="2800" dirty="0">
                <a:ea typeface="+mn-lt"/>
                <a:cs typeface="+mn-lt"/>
              </a:rPr>
              <a:t> </a:t>
            </a:r>
            <a:r>
              <a:rPr lang="en-US" sz="2800" dirty="0" err="1">
                <a:ea typeface="+mn-lt"/>
                <a:cs typeface="+mn-lt"/>
              </a:rPr>
              <a:t>तुम्हारी</a:t>
            </a:r>
            <a:r>
              <a:rPr lang="en-US" sz="2800" dirty="0">
                <a:ea typeface="+mn-lt"/>
                <a:cs typeface="+mn-lt"/>
              </a:rPr>
              <a:t> </a:t>
            </a:r>
            <a:r>
              <a:rPr lang="en-US" sz="2800" dirty="0" err="1">
                <a:ea typeface="+mn-lt"/>
                <a:cs typeface="+mn-lt"/>
              </a:rPr>
              <a:t>स्वर्णिम</a:t>
            </a:r>
            <a:r>
              <a:rPr lang="en-US" sz="2800" dirty="0">
                <a:ea typeface="+mn-lt"/>
                <a:cs typeface="+mn-lt"/>
              </a:rPr>
              <a:t> </a:t>
            </a:r>
            <a:r>
              <a:rPr lang="en-US" sz="2800" dirty="0" err="1">
                <a:ea typeface="+mn-lt"/>
                <a:cs typeface="+mn-lt"/>
              </a:rPr>
              <a:t>मूर्ति</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उपासना</a:t>
            </a:r>
            <a:r>
              <a:rPr lang="en-US" sz="2800" dirty="0">
                <a:ea typeface="+mn-lt"/>
                <a:cs typeface="+mn-lt"/>
              </a:rPr>
              <a:t> </a:t>
            </a:r>
            <a:r>
              <a:rPr lang="en-US" sz="2800" dirty="0" err="1">
                <a:ea typeface="+mn-lt"/>
                <a:cs typeface="+mn-lt"/>
              </a:rPr>
              <a:t>करने</a:t>
            </a:r>
            <a:r>
              <a:rPr lang="en-US" sz="2800" dirty="0">
                <a:ea typeface="+mn-lt"/>
                <a:cs typeface="+mn-lt"/>
              </a:rPr>
              <a:t> </a:t>
            </a:r>
            <a:r>
              <a:rPr lang="en-US" sz="2800" dirty="0" err="1">
                <a:ea typeface="+mn-lt"/>
                <a:cs typeface="+mn-lt"/>
              </a:rPr>
              <a:t>वाले</a:t>
            </a:r>
            <a:r>
              <a:rPr lang="en-US" sz="2800" dirty="0">
                <a:ea typeface="+mn-lt"/>
                <a:cs typeface="+mn-lt"/>
              </a:rPr>
              <a:t> </a:t>
            </a:r>
            <a:r>
              <a:rPr lang="en-US" sz="2800" dirty="0" err="1">
                <a:ea typeface="+mn-lt"/>
                <a:cs typeface="+mn-lt"/>
              </a:rPr>
              <a:t>हैं</a:t>
            </a:r>
            <a:r>
              <a:rPr lang="en-US" sz="2800" dirty="0">
                <a:ea typeface="+mn-lt"/>
                <a:cs typeface="+mn-lt"/>
              </a:rPr>
              <a:t>।     </a:t>
            </a:r>
            <a:r>
              <a:rPr lang="hi-IN" sz="2800" dirty="0">
                <a:ea typeface="+mn-lt"/>
                <a:cs typeface="+mn-lt"/>
              </a:rPr>
              <a:t>और ना ही हम अपने </a:t>
            </a:r>
            <a:r>
              <a:rPr lang="en-US" sz="2800" dirty="0" err="1">
                <a:ea typeface="+mn-lt"/>
                <a:cs typeface="+mn-lt"/>
              </a:rPr>
              <a:t>शरीर</a:t>
            </a:r>
            <a:r>
              <a:rPr lang="en-US" sz="2800" dirty="0">
                <a:ea typeface="+mn-lt"/>
                <a:cs typeface="+mn-lt"/>
              </a:rPr>
              <a:t> </a:t>
            </a:r>
            <a:r>
              <a:rPr lang="en-US" sz="2800" dirty="0" err="1">
                <a:ea typeface="+mn-lt"/>
                <a:cs typeface="+mn-lt"/>
              </a:rPr>
              <a:t>पर</a:t>
            </a:r>
            <a:r>
              <a:rPr lang="en-US" sz="2800" dirty="0">
                <a:ea typeface="+mn-lt"/>
                <a:cs typeface="+mn-lt"/>
              </a:rPr>
              <a:t> </a:t>
            </a:r>
            <a:r>
              <a:rPr lang="hi-IN" sz="2800" dirty="0">
                <a:ea typeface="+mn-lt"/>
                <a:cs typeface="+mn-lt"/>
              </a:rPr>
              <a:t>तुम्हारा </a:t>
            </a:r>
            <a:r>
              <a:rPr lang="en-US" sz="2800" dirty="0" err="1">
                <a:ea typeface="+mn-lt"/>
                <a:cs typeface="+mn-lt"/>
              </a:rPr>
              <a:t>निशान</a:t>
            </a:r>
            <a:r>
              <a:rPr lang="en-US" sz="2800" dirty="0">
                <a:ea typeface="+mn-lt"/>
                <a:cs typeface="+mn-lt"/>
              </a:rPr>
              <a:t> </a:t>
            </a:r>
            <a:r>
              <a:rPr lang="en-US" sz="2800" dirty="0" err="1">
                <a:ea typeface="+mn-lt"/>
                <a:cs typeface="+mn-lt"/>
              </a:rPr>
              <a:t>ले</a:t>
            </a:r>
            <a:r>
              <a:rPr lang="hi-IN" sz="2800" dirty="0">
                <a:ea typeface="+mn-lt"/>
                <a:cs typeface="+mn-lt"/>
              </a:rPr>
              <a:t>ने वाले हैं</a:t>
            </a:r>
            <a:r>
              <a:rPr lang="en-US" sz="2800" dirty="0">
                <a:ea typeface="+mn-lt"/>
                <a:cs typeface="+mn-lt"/>
              </a:rPr>
              <a:t>...</a:t>
            </a:r>
          </a:p>
          <a:p>
            <a:pPr algn="just"/>
            <a:endParaRPr lang="en-US" sz="2800" dirty="0">
              <a:ea typeface="+mn-lt"/>
              <a:cs typeface="+mn-lt"/>
            </a:endParaRPr>
          </a:p>
          <a:p>
            <a:pPr algn="just"/>
            <a:r>
              <a:rPr lang="en-US" sz="2800" dirty="0" err="1">
                <a:ea typeface="+mn-lt"/>
                <a:cs typeface="+mn-lt"/>
              </a:rPr>
              <a:t>जब</a:t>
            </a:r>
            <a:r>
              <a:rPr lang="en-US" sz="2800" dirty="0">
                <a:ea typeface="+mn-lt"/>
                <a:cs typeface="+mn-lt"/>
              </a:rPr>
              <a:t> </a:t>
            </a:r>
            <a:r>
              <a:rPr lang="hi-IN" sz="2800" dirty="0">
                <a:ea typeface="+mn-lt"/>
                <a:cs typeface="+mn-lt"/>
              </a:rPr>
              <a:t>परीक्षाओं</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समस्याओं</a:t>
            </a:r>
            <a:r>
              <a:rPr lang="en-US" sz="2800" dirty="0">
                <a:ea typeface="+mn-lt"/>
                <a:cs typeface="+mn-lt"/>
              </a:rPr>
              <a:t> </a:t>
            </a:r>
            <a:r>
              <a:rPr lang="en-US" sz="2800" dirty="0" err="1">
                <a:ea typeface="+mn-lt"/>
                <a:cs typeface="+mn-lt"/>
              </a:rPr>
              <a:t>को</a:t>
            </a:r>
            <a:r>
              <a:rPr lang="hi-IN" sz="2800" dirty="0">
                <a:ea typeface="+mn-lt"/>
                <a:cs typeface="+mn-lt"/>
              </a:rPr>
              <a:t> स्थिरता से</a:t>
            </a:r>
            <a:r>
              <a:rPr lang="en-US" sz="2800" dirty="0">
                <a:ea typeface="+mn-lt"/>
                <a:cs typeface="+mn-lt"/>
              </a:rPr>
              <a:t> </a:t>
            </a:r>
            <a:r>
              <a:rPr lang="en-US" sz="2800" dirty="0" err="1">
                <a:ea typeface="+mn-lt"/>
                <a:cs typeface="+mn-lt"/>
              </a:rPr>
              <a:t>सहन</a:t>
            </a:r>
            <a:r>
              <a:rPr lang="en-US" sz="2800" dirty="0">
                <a:ea typeface="+mn-lt"/>
                <a:cs typeface="+mn-lt"/>
              </a:rPr>
              <a:t> </a:t>
            </a:r>
            <a:r>
              <a:rPr lang="en-US" sz="2800" dirty="0" err="1">
                <a:ea typeface="+mn-lt"/>
                <a:cs typeface="+mn-lt"/>
              </a:rPr>
              <a:t>किया</a:t>
            </a:r>
            <a:r>
              <a:rPr lang="en-US" sz="2800" dirty="0">
                <a:ea typeface="+mn-lt"/>
                <a:cs typeface="+mn-lt"/>
              </a:rPr>
              <a:t> </a:t>
            </a:r>
            <a:r>
              <a:rPr lang="en-US" sz="2800" dirty="0" err="1">
                <a:ea typeface="+mn-lt"/>
                <a:cs typeface="+mn-lt"/>
              </a:rPr>
              <a:t>जाता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और</a:t>
            </a:r>
            <a:r>
              <a:rPr lang="en-US" sz="2800" dirty="0">
                <a:ea typeface="+mn-lt"/>
                <a:cs typeface="+mn-lt"/>
              </a:rPr>
              <a:t> </a:t>
            </a:r>
            <a:r>
              <a:rPr lang="hi-IN" sz="2800" dirty="0">
                <a:ea typeface="+mn-lt"/>
                <a:cs typeface="+mn-lt"/>
              </a:rPr>
              <a:t>उन्हें सभी आनंद की बात मान लिया जाता है तो वह हमारी वृद्धि का कारण बनतीं </a:t>
            </a:r>
            <a:r>
              <a:rPr lang="en-US" sz="2800" dirty="0" err="1">
                <a:ea typeface="+mn-lt"/>
                <a:cs typeface="+mn-lt"/>
              </a:rPr>
              <a:t>हैं</a:t>
            </a:r>
            <a:r>
              <a:rPr lang="en-US" sz="2800" dirty="0">
                <a:ea typeface="+mn-lt"/>
                <a:cs typeface="+mn-lt"/>
              </a:rPr>
              <a:t>। </a:t>
            </a:r>
            <a:r>
              <a:rPr lang="hi-IN" sz="2800" dirty="0">
                <a:ea typeface="+mn-lt"/>
                <a:cs typeface="+mn-lt"/>
              </a:rPr>
              <a:t>इस बात पर बहुत आनंदित होना चाहिए। </a:t>
            </a:r>
            <a:r>
              <a:rPr lang="en-US" sz="2800" dirty="0">
                <a:ea typeface="+mn-lt"/>
                <a:cs typeface="+mn-lt"/>
              </a:rPr>
              <a:t>   </a:t>
            </a:r>
            <a:r>
              <a:rPr lang="en-US" sz="2800" dirty="0" err="1">
                <a:ea typeface="+mn-lt"/>
                <a:cs typeface="+mn-lt"/>
              </a:rPr>
              <a:t>उदाहरण</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a:t>
            </a:r>
          </a:p>
          <a:p>
            <a:pPr algn="l"/>
            <a:endParaRPr lang="en-US" dirty="0"/>
          </a:p>
        </p:txBody>
      </p:sp>
    </p:spTree>
    <p:extLst>
      <p:ext uri="{BB962C8B-B14F-4D97-AF65-F5344CB8AC3E}">
        <p14:creationId xmlns:p14="http://schemas.microsoft.com/office/powerpoint/2010/main" val="870272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68184F-7005-43B1-A6C8-BD199C70BF18}"/>
              </a:ext>
            </a:extLst>
          </p:cNvPr>
          <p:cNvSpPr txBox="1"/>
          <p:nvPr/>
        </p:nvSpPr>
        <p:spPr>
          <a:xfrm>
            <a:off x="869133" y="470780"/>
            <a:ext cx="9823010" cy="53860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2800" dirty="0" err="1">
                <a:ea typeface="+mn-lt"/>
                <a:cs typeface="+mn-lt"/>
              </a:rPr>
              <a:t>दानिय्येल</a:t>
            </a:r>
            <a:r>
              <a:rPr lang="en-US" sz="2800" dirty="0">
                <a:ea typeface="+mn-lt"/>
                <a:cs typeface="+mn-lt"/>
              </a:rPr>
              <a:t> 3:28-30 </a:t>
            </a:r>
            <a:r>
              <a:rPr lang="en-US" sz="2800" dirty="0" err="1">
                <a:ea typeface="+mn-lt"/>
                <a:cs typeface="+mn-lt"/>
              </a:rPr>
              <a:t>नबूकदनेस्सर</a:t>
            </a:r>
            <a:r>
              <a:rPr lang="en-US" sz="2800" dirty="0">
                <a:ea typeface="+mn-lt"/>
                <a:cs typeface="+mn-lt"/>
              </a:rPr>
              <a:t> </a:t>
            </a:r>
            <a:r>
              <a:rPr lang="en-US" sz="2800" dirty="0" err="1">
                <a:ea typeface="+mn-lt"/>
                <a:cs typeface="+mn-lt"/>
              </a:rPr>
              <a:t>ने</a:t>
            </a:r>
            <a:r>
              <a:rPr lang="en-US" sz="2800" dirty="0">
                <a:ea typeface="+mn-lt"/>
                <a:cs typeface="+mn-lt"/>
              </a:rPr>
              <a:t> </a:t>
            </a:r>
            <a:r>
              <a:rPr lang="en-US" sz="2800" dirty="0" err="1">
                <a:ea typeface="+mn-lt"/>
                <a:cs typeface="+mn-lt"/>
              </a:rPr>
              <a:t>उत्तर</a:t>
            </a:r>
            <a:r>
              <a:rPr lang="en-US" sz="2800" dirty="0">
                <a:ea typeface="+mn-lt"/>
                <a:cs typeface="+mn-lt"/>
              </a:rPr>
              <a:t> </a:t>
            </a:r>
            <a:r>
              <a:rPr lang="en-US" sz="2800" dirty="0" err="1">
                <a:ea typeface="+mn-lt"/>
                <a:cs typeface="+mn-lt"/>
              </a:rPr>
              <a:t>दिया</a:t>
            </a:r>
            <a:r>
              <a:rPr lang="en-US" sz="2800" dirty="0">
                <a:ea typeface="+mn-lt"/>
                <a:cs typeface="+mn-lt"/>
              </a:rPr>
              <a:t>, "</a:t>
            </a:r>
            <a:r>
              <a:rPr lang="en-US" sz="2800" dirty="0" err="1">
                <a:ea typeface="+mn-lt"/>
                <a:cs typeface="+mn-lt"/>
              </a:rPr>
              <a:t>शाद्रक</a:t>
            </a:r>
            <a:r>
              <a:rPr lang="en-US" sz="2800" dirty="0">
                <a:ea typeface="+mn-lt"/>
                <a:cs typeface="+mn-lt"/>
              </a:rPr>
              <a:t>, </a:t>
            </a:r>
            <a:r>
              <a:rPr lang="en-US" sz="2800" dirty="0" err="1">
                <a:ea typeface="+mn-lt"/>
                <a:cs typeface="+mn-lt"/>
              </a:rPr>
              <a:t>मेशक</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अबेदनगो</a:t>
            </a:r>
            <a:r>
              <a:rPr lang="en-US" sz="2800" dirty="0">
                <a:ea typeface="+mn-lt"/>
                <a:cs typeface="+mn-lt"/>
              </a:rPr>
              <a:t> का </a:t>
            </a:r>
            <a:r>
              <a:rPr lang="en-US" sz="2800" dirty="0" err="1">
                <a:ea typeface="+mn-lt"/>
                <a:cs typeface="+mn-lt"/>
              </a:rPr>
              <a:t>परमेश्वर</a:t>
            </a:r>
            <a:r>
              <a:rPr lang="en-US" sz="2800" dirty="0">
                <a:ea typeface="+mn-lt"/>
                <a:cs typeface="+mn-lt"/>
              </a:rPr>
              <a:t> </a:t>
            </a:r>
            <a:r>
              <a:rPr lang="en-US" sz="2800" dirty="0" err="1">
                <a:ea typeface="+mn-lt"/>
                <a:cs typeface="+mn-lt"/>
              </a:rPr>
              <a:t>धन्य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जिसने</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स्वर्गदूत</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भेजा</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सेवकों</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बचाया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जिन्होंने</a:t>
            </a:r>
            <a:r>
              <a:rPr lang="en-US" sz="2800" dirty="0">
                <a:ea typeface="+mn-lt"/>
                <a:cs typeface="+mn-lt"/>
              </a:rPr>
              <a:t> </a:t>
            </a:r>
            <a:r>
              <a:rPr lang="en-US" sz="2800" dirty="0" err="1">
                <a:ea typeface="+mn-lt"/>
                <a:cs typeface="+mn-lt"/>
              </a:rPr>
              <a:t>राजा</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आज्ञा</a:t>
            </a:r>
            <a:r>
              <a:rPr lang="en-US" sz="2800" dirty="0">
                <a:ea typeface="+mn-lt"/>
                <a:cs typeface="+mn-lt"/>
              </a:rPr>
              <a:t> का </a:t>
            </a:r>
            <a:r>
              <a:rPr lang="en-US" sz="2800" dirty="0" err="1">
                <a:ea typeface="+mn-lt"/>
                <a:cs typeface="+mn-lt"/>
              </a:rPr>
              <a:t>उल्लंघन</a:t>
            </a:r>
            <a:r>
              <a:rPr lang="en-US" sz="2800" dirty="0">
                <a:ea typeface="+mn-lt"/>
                <a:cs typeface="+mn-lt"/>
              </a:rPr>
              <a:t> </a:t>
            </a:r>
            <a:r>
              <a:rPr lang="en-US" sz="2800" dirty="0" err="1">
                <a:ea typeface="+mn-lt"/>
                <a:cs typeface="+mn-lt"/>
              </a:rPr>
              <a:t>करते</a:t>
            </a:r>
            <a:r>
              <a:rPr lang="en-US" sz="2800" dirty="0">
                <a:ea typeface="+mn-lt"/>
                <a:cs typeface="+mn-lt"/>
              </a:rPr>
              <a:t> </a:t>
            </a:r>
            <a:r>
              <a:rPr lang="en-US" sz="2800" dirty="0" err="1">
                <a:ea typeface="+mn-lt"/>
                <a:cs typeface="+mn-lt"/>
              </a:rPr>
              <a:t>हुए</a:t>
            </a:r>
            <a:r>
              <a:rPr lang="en-US" sz="2800" dirty="0">
                <a:ea typeface="+mn-lt"/>
                <a:cs typeface="+mn-lt"/>
              </a:rPr>
              <a:t> </a:t>
            </a:r>
            <a:r>
              <a:rPr lang="en-US" sz="2800" dirty="0" err="1">
                <a:ea typeface="+mn-lt"/>
                <a:cs typeface="+mn-lt"/>
              </a:rPr>
              <a:t>उस</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भरोसा</a:t>
            </a:r>
            <a:r>
              <a:rPr lang="en-US" sz="2800" dirty="0">
                <a:ea typeface="+mn-lt"/>
                <a:cs typeface="+mn-lt"/>
              </a:rPr>
              <a:t> </a:t>
            </a:r>
            <a:r>
              <a:rPr lang="en-US" sz="2800" dirty="0" err="1">
                <a:ea typeface="+mn-lt"/>
                <a:cs typeface="+mn-lt"/>
              </a:rPr>
              <a:t>किया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शरीर</a:t>
            </a:r>
            <a:r>
              <a:rPr lang="en-US" sz="2800" dirty="0">
                <a:ea typeface="+mn-lt"/>
                <a:cs typeface="+mn-lt"/>
              </a:rPr>
              <a:t> </a:t>
            </a:r>
            <a:r>
              <a:rPr lang="en-US" sz="2800" dirty="0" err="1">
                <a:ea typeface="+mn-lt"/>
                <a:cs typeface="+mn-lt"/>
              </a:rPr>
              <a:t>को</a:t>
            </a:r>
            <a:r>
              <a:rPr lang="en-US" sz="2800" dirty="0">
                <a:ea typeface="+mn-lt"/>
                <a:cs typeface="+mn-lt"/>
              </a:rPr>
              <a:t> </a:t>
            </a:r>
            <a:r>
              <a:rPr lang="hi-IN" sz="2800" dirty="0">
                <a:ea typeface="+mn-lt"/>
                <a:cs typeface="+mn-lt"/>
              </a:rPr>
              <a:t>दे</a:t>
            </a:r>
            <a:r>
              <a:rPr lang="en-US" sz="2800" dirty="0">
                <a:ea typeface="+mn-lt"/>
                <a:cs typeface="+mn-lt"/>
              </a:rPr>
              <a:t> </a:t>
            </a:r>
            <a:r>
              <a:rPr lang="en-US" sz="2800" dirty="0" err="1">
                <a:ea typeface="+mn-lt"/>
                <a:cs typeface="+mn-lt"/>
              </a:rPr>
              <a:t>दिया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ताकि</a:t>
            </a:r>
            <a:r>
              <a:rPr lang="en-US" sz="2800" dirty="0">
                <a:ea typeface="+mn-lt"/>
                <a:cs typeface="+mn-lt"/>
              </a:rPr>
              <a:t> </a:t>
            </a:r>
            <a:r>
              <a:rPr lang="en-US" sz="2800" dirty="0" err="1">
                <a:ea typeface="+mn-lt"/>
                <a:cs typeface="+mn-lt"/>
              </a:rPr>
              <a:t>वे</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स्वयं</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परमेश्वर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अलावा</a:t>
            </a:r>
            <a:r>
              <a:rPr lang="en-US" sz="2800" dirty="0">
                <a:ea typeface="+mn-lt"/>
                <a:cs typeface="+mn-lt"/>
              </a:rPr>
              <a:t> </a:t>
            </a:r>
            <a:r>
              <a:rPr lang="en-US" sz="2800" dirty="0" err="1">
                <a:ea typeface="+mn-lt"/>
                <a:cs typeface="+mn-lt"/>
              </a:rPr>
              <a:t>किसी</a:t>
            </a:r>
            <a:r>
              <a:rPr lang="en-US" sz="2800" dirty="0">
                <a:ea typeface="+mn-lt"/>
                <a:cs typeface="+mn-lt"/>
              </a:rPr>
              <a:t> </a:t>
            </a:r>
            <a:r>
              <a:rPr lang="en-US" sz="2800" dirty="0" err="1">
                <a:ea typeface="+mn-lt"/>
                <a:cs typeface="+mn-lt"/>
              </a:rPr>
              <a:t>भी</a:t>
            </a:r>
            <a:r>
              <a:rPr lang="en-US" sz="2800" dirty="0">
                <a:ea typeface="+mn-lt"/>
                <a:cs typeface="+mn-lt"/>
              </a:rPr>
              <a:t> </a:t>
            </a:r>
            <a:r>
              <a:rPr lang="en-US" sz="2800" dirty="0" err="1">
                <a:ea typeface="+mn-lt"/>
                <a:cs typeface="+mn-lt"/>
              </a:rPr>
              <a:t>देवता</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सेवा</a:t>
            </a:r>
            <a:r>
              <a:rPr lang="en-US" sz="2800" dirty="0">
                <a:ea typeface="+mn-lt"/>
                <a:cs typeface="+mn-lt"/>
              </a:rPr>
              <a:t> </a:t>
            </a:r>
            <a:r>
              <a:rPr lang="en-US" sz="2800" dirty="0" err="1">
                <a:ea typeface="+mn-lt"/>
                <a:cs typeface="+mn-lt"/>
              </a:rPr>
              <a:t>या</a:t>
            </a:r>
            <a:r>
              <a:rPr lang="en-US" sz="2800" dirty="0">
                <a:ea typeface="+mn-lt"/>
                <a:cs typeface="+mn-lt"/>
              </a:rPr>
              <a:t> </a:t>
            </a:r>
            <a:r>
              <a:rPr lang="en-US" sz="2800" dirty="0" err="1">
                <a:ea typeface="+mn-lt"/>
                <a:cs typeface="+mn-lt"/>
              </a:rPr>
              <a:t>आराधना</a:t>
            </a:r>
            <a:r>
              <a:rPr lang="en-US" sz="2800" dirty="0">
                <a:ea typeface="+mn-lt"/>
                <a:cs typeface="+mn-lt"/>
              </a:rPr>
              <a:t> न करें।29 </a:t>
            </a:r>
            <a:r>
              <a:rPr lang="en-US" sz="2800" dirty="0" err="1">
                <a:ea typeface="+mn-lt"/>
                <a:cs typeface="+mn-lt"/>
              </a:rPr>
              <a:t>इसलिए</a:t>
            </a:r>
            <a:r>
              <a:rPr lang="en-US" sz="2800" dirty="0">
                <a:ea typeface="+mn-lt"/>
                <a:cs typeface="+mn-lt"/>
              </a:rPr>
              <a:t> </a:t>
            </a:r>
            <a:r>
              <a:rPr lang="hi-IN" sz="2800" dirty="0">
                <a:ea typeface="+mn-lt"/>
                <a:cs typeface="+mn-lt"/>
              </a:rPr>
              <a:t>अब</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एक</a:t>
            </a:r>
            <a:r>
              <a:rPr lang="en-US" sz="2800" dirty="0">
                <a:ea typeface="+mn-lt"/>
                <a:cs typeface="+mn-lt"/>
              </a:rPr>
              <a:t> </a:t>
            </a:r>
            <a:r>
              <a:rPr lang="en-US" sz="2800" dirty="0" err="1">
                <a:ea typeface="+mn-lt"/>
                <a:cs typeface="+mn-lt"/>
              </a:rPr>
              <a:t>हुक्म</a:t>
            </a:r>
            <a:r>
              <a:rPr lang="en-US" sz="2800" dirty="0">
                <a:ea typeface="+mn-lt"/>
                <a:cs typeface="+mn-lt"/>
              </a:rPr>
              <a:t> </a:t>
            </a:r>
            <a:r>
              <a:rPr lang="en-US" sz="2800" dirty="0" err="1">
                <a:ea typeface="+mn-lt"/>
                <a:cs typeface="+mn-lt"/>
              </a:rPr>
              <a:t>देता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जो</a:t>
            </a:r>
            <a:r>
              <a:rPr lang="en-US" sz="2800" dirty="0">
                <a:ea typeface="+mn-lt"/>
                <a:cs typeface="+mn-lt"/>
              </a:rPr>
              <a:t> </a:t>
            </a:r>
            <a:r>
              <a:rPr lang="en-US" sz="2800" dirty="0" err="1">
                <a:ea typeface="+mn-lt"/>
                <a:cs typeface="+mn-lt"/>
              </a:rPr>
              <a:t>कोई</a:t>
            </a:r>
            <a:r>
              <a:rPr lang="en-US" sz="2800" dirty="0">
                <a:ea typeface="+mn-lt"/>
                <a:cs typeface="+mn-lt"/>
              </a:rPr>
              <a:t> </a:t>
            </a:r>
            <a:r>
              <a:rPr lang="en-US" sz="2800" dirty="0" err="1">
                <a:ea typeface="+mn-lt"/>
                <a:cs typeface="+mn-lt"/>
              </a:rPr>
              <a:t>भी</a:t>
            </a:r>
            <a:r>
              <a:rPr lang="en-US" sz="2800" dirty="0">
                <a:ea typeface="+mn-lt"/>
                <a:cs typeface="+mn-lt"/>
              </a:rPr>
              <a:t> </a:t>
            </a:r>
            <a:r>
              <a:rPr lang="en-US" sz="2800" dirty="0" err="1">
                <a:ea typeface="+mn-lt"/>
                <a:cs typeface="+mn-lt"/>
              </a:rPr>
              <a:t>व्यक्ति</a:t>
            </a:r>
            <a:r>
              <a:rPr lang="en-US" sz="2800" dirty="0">
                <a:ea typeface="+mn-lt"/>
                <a:cs typeface="+mn-lt"/>
              </a:rPr>
              <a:t>, </a:t>
            </a:r>
            <a:r>
              <a:rPr lang="en-US" sz="2800" dirty="0" err="1">
                <a:ea typeface="+mn-lt"/>
                <a:cs typeface="+mn-lt"/>
              </a:rPr>
              <a:t>जाति</a:t>
            </a:r>
            <a:r>
              <a:rPr lang="en-US" sz="2800" dirty="0">
                <a:ea typeface="+mn-lt"/>
                <a:cs typeface="+mn-lt"/>
              </a:rPr>
              <a:t> </a:t>
            </a:r>
            <a:r>
              <a:rPr lang="en-US" sz="2800" dirty="0" err="1">
                <a:ea typeface="+mn-lt"/>
                <a:cs typeface="+mn-lt"/>
              </a:rPr>
              <a:t>या</a:t>
            </a:r>
            <a:r>
              <a:rPr lang="en-US" sz="2800" dirty="0">
                <a:ea typeface="+mn-lt"/>
                <a:cs typeface="+mn-lt"/>
              </a:rPr>
              <a:t> </a:t>
            </a:r>
            <a:r>
              <a:rPr lang="en-US" sz="2800" dirty="0" err="1">
                <a:ea typeface="+mn-lt"/>
                <a:cs typeface="+mn-lt"/>
              </a:rPr>
              <a:t>भाषा</a:t>
            </a:r>
            <a:r>
              <a:rPr lang="en-US" sz="2800" dirty="0">
                <a:ea typeface="+mn-lt"/>
                <a:cs typeface="+mn-lt"/>
              </a:rPr>
              <a:t> </a:t>
            </a:r>
            <a:r>
              <a:rPr lang="en-US" sz="2800" dirty="0" err="1">
                <a:ea typeface="+mn-lt"/>
                <a:cs typeface="+mn-lt"/>
              </a:rPr>
              <a:t>शद्रक</a:t>
            </a:r>
            <a:r>
              <a:rPr lang="en-US" sz="2800" dirty="0">
                <a:ea typeface="+mn-lt"/>
                <a:cs typeface="+mn-lt"/>
              </a:rPr>
              <a:t>, </a:t>
            </a:r>
            <a:r>
              <a:rPr lang="en-US" sz="2800" dirty="0" err="1">
                <a:ea typeface="+mn-lt"/>
                <a:cs typeface="+mn-lt"/>
              </a:rPr>
              <a:t>मेशक</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आबेद-नेगो</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परमेश्वर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विरुद्ध</a:t>
            </a:r>
            <a:r>
              <a:rPr lang="en-US" sz="2800" dirty="0">
                <a:ea typeface="+mn-lt"/>
                <a:cs typeface="+mn-lt"/>
              </a:rPr>
              <a:t> </a:t>
            </a:r>
            <a:r>
              <a:rPr lang="en-US" sz="2800" dirty="0" err="1">
                <a:ea typeface="+mn-lt"/>
                <a:cs typeface="+mn-lt"/>
              </a:rPr>
              <a:t>कुछ</a:t>
            </a:r>
            <a:r>
              <a:rPr lang="en-US" sz="2800" dirty="0">
                <a:ea typeface="+mn-lt"/>
                <a:cs typeface="+mn-lt"/>
              </a:rPr>
              <a:t> </a:t>
            </a:r>
            <a:r>
              <a:rPr lang="en-US" sz="2800" dirty="0" err="1">
                <a:ea typeface="+mn-lt"/>
                <a:cs typeface="+mn-lt"/>
              </a:rPr>
              <a:t>भी</a:t>
            </a:r>
            <a:r>
              <a:rPr lang="en-US" sz="2800" dirty="0">
                <a:ea typeface="+mn-lt"/>
                <a:cs typeface="+mn-lt"/>
              </a:rPr>
              <a:t> </a:t>
            </a:r>
            <a:r>
              <a:rPr lang="en-US" sz="2800" dirty="0" err="1">
                <a:ea typeface="+mn-lt"/>
                <a:cs typeface="+mn-lt"/>
              </a:rPr>
              <a:t>अपमानजनक</a:t>
            </a:r>
            <a:r>
              <a:rPr lang="en-US" sz="2800" dirty="0">
                <a:ea typeface="+mn-lt"/>
                <a:cs typeface="+mn-lt"/>
              </a:rPr>
              <a:t> </a:t>
            </a:r>
            <a:r>
              <a:rPr lang="en-US" sz="2800" dirty="0" err="1">
                <a:ea typeface="+mn-lt"/>
                <a:cs typeface="+mn-lt"/>
              </a:rPr>
              <a:t>बात</a:t>
            </a:r>
            <a:r>
              <a:rPr lang="en-US" sz="2800" dirty="0">
                <a:ea typeface="+mn-lt"/>
                <a:cs typeface="+mn-lt"/>
              </a:rPr>
              <a:t> </a:t>
            </a:r>
            <a:r>
              <a:rPr lang="en-US" sz="2800" dirty="0" err="1">
                <a:ea typeface="+mn-lt"/>
                <a:cs typeface="+mn-lt"/>
              </a:rPr>
              <a:t>करती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वह</a:t>
            </a:r>
            <a:r>
              <a:rPr lang="en-US" sz="2800" dirty="0">
                <a:ea typeface="+mn-lt"/>
                <a:cs typeface="+mn-lt"/>
              </a:rPr>
              <a:t> </a:t>
            </a:r>
            <a:r>
              <a:rPr lang="hi-IN" sz="2800" dirty="0">
                <a:ea typeface="+mn-lt"/>
                <a:cs typeface="+mn-lt"/>
              </a:rPr>
              <a:t>टुकड़े </a:t>
            </a:r>
            <a:r>
              <a:rPr lang="hi-IN" sz="2800" dirty="0" err="1">
                <a:ea typeface="+mn-lt"/>
                <a:cs typeface="+mn-lt"/>
              </a:rPr>
              <a:t>टुकड़े</a:t>
            </a:r>
            <a:r>
              <a:rPr lang="hi-IN" sz="2800" dirty="0">
                <a:ea typeface="+mn-lt"/>
                <a:cs typeface="+mn-lt"/>
              </a:rPr>
              <a:t> किया जाएगा, </a:t>
            </a:r>
            <a:r>
              <a:rPr lang="en-US" sz="2800" dirty="0" err="1">
                <a:ea typeface="+mn-lt"/>
                <a:cs typeface="+mn-lt"/>
              </a:rPr>
              <a:t>और</a:t>
            </a:r>
            <a:r>
              <a:rPr lang="en-US" sz="2800" dirty="0">
                <a:ea typeface="+mn-lt"/>
                <a:cs typeface="+mn-lt"/>
              </a:rPr>
              <a:t> </a:t>
            </a:r>
            <a:r>
              <a:rPr lang="en-US" sz="2800" dirty="0" err="1">
                <a:ea typeface="+mn-lt"/>
                <a:cs typeface="+mn-lt"/>
              </a:rPr>
              <a:t>उनके</a:t>
            </a:r>
            <a:r>
              <a:rPr lang="en-US" sz="2800" dirty="0">
                <a:ea typeface="+mn-lt"/>
                <a:cs typeface="+mn-lt"/>
              </a:rPr>
              <a:t> </a:t>
            </a:r>
            <a:r>
              <a:rPr lang="en-US" sz="2800" dirty="0" err="1">
                <a:ea typeface="+mn-lt"/>
                <a:cs typeface="+mn-lt"/>
              </a:rPr>
              <a:t>घर</a:t>
            </a:r>
            <a:r>
              <a:rPr lang="en-US" sz="2800" dirty="0">
                <a:ea typeface="+mn-lt"/>
                <a:cs typeface="+mn-lt"/>
              </a:rPr>
              <a:t> </a:t>
            </a:r>
            <a:r>
              <a:rPr lang="en-US" sz="2800" dirty="0" err="1">
                <a:ea typeface="+mn-lt"/>
                <a:cs typeface="+mn-lt"/>
              </a:rPr>
              <a:t>कचरे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ढेर</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बदल</a:t>
            </a:r>
            <a:r>
              <a:rPr lang="en-US" sz="2800" dirty="0">
                <a:ea typeface="+mn-lt"/>
                <a:cs typeface="+mn-lt"/>
              </a:rPr>
              <a:t> </a:t>
            </a:r>
            <a:r>
              <a:rPr lang="hi-IN" sz="2800" dirty="0">
                <a:ea typeface="+mn-lt"/>
                <a:cs typeface="+mn-lt"/>
              </a:rPr>
              <a:t>दिए</a:t>
            </a:r>
            <a:r>
              <a:rPr lang="en-US" sz="2800" dirty="0">
                <a:ea typeface="+mn-lt"/>
                <a:cs typeface="+mn-lt"/>
              </a:rPr>
              <a:t> </a:t>
            </a:r>
            <a:r>
              <a:rPr lang="en-US" sz="2800" dirty="0" err="1">
                <a:ea typeface="+mn-lt"/>
                <a:cs typeface="+mn-lt"/>
              </a:rPr>
              <a:t>जाएंगे</a:t>
            </a:r>
            <a:r>
              <a:rPr lang="en-US" sz="2800" dirty="0">
                <a:ea typeface="+mn-lt"/>
                <a:cs typeface="+mn-lt"/>
              </a:rPr>
              <a:t>, </a:t>
            </a:r>
            <a:r>
              <a:rPr lang="en-US" sz="2800" dirty="0" err="1">
                <a:ea typeface="+mn-lt"/>
                <a:cs typeface="+mn-lt"/>
              </a:rPr>
              <a:t>क्योंकि</a:t>
            </a:r>
            <a:r>
              <a:rPr lang="en-US" sz="2800" dirty="0">
                <a:ea typeface="+mn-lt"/>
                <a:cs typeface="+mn-lt"/>
              </a:rPr>
              <a:t> </a:t>
            </a:r>
            <a:r>
              <a:rPr lang="en-US" sz="2800" dirty="0" err="1">
                <a:ea typeface="+mn-lt"/>
                <a:cs typeface="+mn-lt"/>
              </a:rPr>
              <a:t>कोई</a:t>
            </a:r>
            <a:r>
              <a:rPr lang="en-US" sz="2800" dirty="0">
                <a:ea typeface="+mn-lt"/>
                <a:cs typeface="+mn-lt"/>
              </a:rPr>
              <a:t> </a:t>
            </a:r>
            <a:r>
              <a:rPr lang="en-US" sz="2800" dirty="0" err="1">
                <a:ea typeface="+mn-lt"/>
                <a:cs typeface="+mn-lt"/>
              </a:rPr>
              <a:t>अन्य</a:t>
            </a:r>
            <a:r>
              <a:rPr lang="en-US" sz="2800" dirty="0">
                <a:ea typeface="+mn-lt"/>
                <a:cs typeface="+mn-lt"/>
              </a:rPr>
              <a:t> </a:t>
            </a:r>
            <a:r>
              <a:rPr lang="en-US" sz="2800" dirty="0" err="1">
                <a:ea typeface="+mn-lt"/>
                <a:cs typeface="+mn-lt"/>
              </a:rPr>
              <a:t>परमेश्वर</a:t>
            </a:r>
            <a:r>
              <a:rPr lang="en-US" sz="2800" dirty="0">
                <a:ea typeface="+mn-lt"/>
                <a:cs typeface="+mn-lt"/>
              </a:rPr>
              <a:t> </a:t>
            </a:r>
            <a:r>
              <a:rPr lang="en-US" sz="2800" dirty="0" err="1">
                <a:ea typeface="+mn-lt"/>
                <a:cs typeface="+mn-lt"/>
              </a:rPr>
              <a:t>नहीं</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जो</a:t>
            </a:r>
            <a:r>
              <a:rPr lang="en-US" sz="2800" dirty="0">
                <a:ea typeface="+mn-lt"/>
                <a:cs typeface="+mn-lt"/>
              </a:rPr>
              <a:t> </a:t>
            </a:r>
            <a:r>
              <a:rPr lang="en-US" sz="2800" dirty="0" err="1">
                <a:ea typeface="+mn-lt"/>
                <a:cs typeface="+mn-lt"/>
              </a:rPr>
              <a:t>इस</a:t>
            </a:r>
            <a:r>
              <a:rPr lang="en-US" sz="2800" dirty="0">
                <a:ea typeface="+mn-lt"/>
                <a:cs typeface="+mn-lt"/>
              </a:rPr>
              <a:t> </a:t>
            </a:r>
            <a:r>
              <a:rPr lang="en-US" sz="2800" dirty="0" err="1">
                <a:ea typeface="+mn-lt"/>
                <a:cs typeface="+mn-lt"/>
              </a:rPr>
              <a:t>तरह</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उद्धार</a:t>
            </a:r>
            <a:r>
              <a:rPr lang="en-US" sz="2800" dirty="0">
                <a:ea typeface="+mn-lt"/>
                <a:cs typeface="+mn-lt"/>
              </a:rPr>
              <a:t> </a:t>
            </a:r>
            <a:r>
              <a:rPr lang="en-US" sz="2800" dirty="0" err="1">
                <a:ea typeface="+mn-lt"/>
                <a:cs typeface="+mn-lt"/>
              </a:rPr>
              <a:t>करने</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सक्षम</a:t>
            </a:r>
            <a:r>
              <a:rPr lang="en-US" sz="2800" dirty="0">
                <a:ea typeface="+mn-lt"/>
                <a:cs typeface="+mn-lt"/>
              </a:rPr>
              <a:t> </a:t>
            </a:r>
            <a:r>
              <a:rPr lang="en-US" sz="2800" dirty="0" err="1">
                <a:ea typeface="+mn-lt"/>
                <a:cs typeface="+mn-lt"/>
              </a:rPr>
              <a:t>है</a:t>
            </a:r>
            <a:r>
              <a:rPr lang="en-US" sz="2800" dirty="0">
                <a:ea typeface="+mn-lt"/>
                <a:cs typeface="+mn-lt"/>
              </a:rPr>
              <a:t>। 30 </a:t>
            </a:r>
            <a:r>
              <a:rPr lang="en-US" sz="2800" dirty="0" err="1">
                <a:ea typeface="+mn-lt"/>
                <a:cs typeface="+mn-lt"/>
              </a:rPr>
              <a:t>तब</a:t>
            </a:r>
            <a:r>
              <a:rPr lang="en-US" sz="2800" dirty="0">
                <a:ea typeface="+mn-lt"/>
                <a:cs typeface="+mn-lt"/>
              </a:rPr>
              <a:t> </a:t>
            </a:r>
            <a:r>
              <a:rPr lang="en-US" sz="2800" dirty="0" err="1">
                <a:ea typeface="+mn-lt"/>
                <a:cs typeface="+mn-lt"/>
              </a:rPr>
              <a:t>राजा</a:t>
            </a:r>
            <a:r>
              <a:rPr lang="en-US" sz="2800" dirty="0">
                <a:ea typeface="+mn-lt"/>
                <a:cs typeface="+mn-lt"/>
              </a:rPr>
              <a:t> </a:t>
            </a:r>
            <a:r>
              <a:rPr lang="en-US" sz="2800" dirty="0" err="1">
                <a:ea typeface="+mn-lt"/>
                <a:cs typeface="+mn-lt"/>
              </a:rPr>
              <a:t>ने</a:t>
            </a:r>
            <a:r>
              <a:rPr lang="en-US" sz="2800" dirty="0">
                <a:ea typeface="+mn-lt"/>
                <a:cs typeface="+mn-lt"/>
              </a:rPr>
              <a:t> </a:t>
            </a:r>
            <a:r>
              <a:rPr lang="en-US" sz="2800" dirty="0" err="1">
                <a:ea typeface="+mn-lt"/>
                <a:cs typeface="+mn-lt"/>
              </a:rPr>
              <a:t>बाबुल</a:t>
            </a:r>
            <a:r>
              <a:rPr lang="en-US" sz="2800" dirty="0">
                <a:ea typeface="+mn-lt"/>
                <a:cs typeface="+mn-lt"/>
              </a:rPr>
              <a:t> </a:t>
            </a:r>
            <a:r>
              <a:rPr lang="en-US" sz="2800" dirty="0" err="1">
                <a:ea typeface="+mn-lt"/>
                <a:cs typeface="+mn-lt"/>
              </a:rPr>
              <a:t>प्रांत</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शद्रक</a:t>
            </a:r>
            <a:r>
              <a:rPr lang="en-US" sz="2800" dirty="0">
                <a:ea typeface="+mn-lt"/>
                <a:cs typeface="+mn-lt"/>
              </a:rPr>
              <a:t>, </a:t>
            </a:r>
            <a:r>
              <a:rPr lang="en-US" sz="2800" dirty="0" err="1">
                <a:ea typeface="+mn-lt"/>
                <a:cs typeface="+mn-lt"/>
              </a:rPr>
              <a:t>मेशक</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अबेदनगो</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समृद्ध</a:t>
            </a:r>
            <a:r>
              <a:rPr lang="en-US" sz="2800" dirty="0">
                <a:ea typeface="+mn-lt"/>
                <a:cs typeface="+mn-lt"/>
              </a:rPr>
              <a:t> </a:t>
            </a:r>
            <a:r>
              <a:rPr lang="en-US" sz="2800" dirty="0" err="1">
                <a:ea typeface="+mn-lt"/>
                <a:cs typeface="+mn-lt"/>
              </a:rPr>
              <a:t>किया</a:t>
            </a:r>
            <a:r>
              <a:rPr lang="en-US" sz="2800" dirty="0">
                <a:ea typeface="+mn-lt"/>
                <a:cs typeface="+mn-lt"/>
              </a:rPr>
              <a:t>।</a:t>
            </a:r>
          </a:p>
          <a:p>
            <a:endParaRPr lang="en-US" dirty="0">
              <a:ea typeface="+mn-lt"/>
              <a:cs typeface="+mn-lt"/>
            </a:endParaRPr>
          </a:p>
          <a:p>
            <a:pPr algn="l"/>
            <a:endParaRPr lang="en-US" dirty="0"/>
          </a:p>
        </p:txBody>
      </p:sp>
    </p:spTree>
    <p:extLst>
      <p:ext uri="{BB962C8B-B14F-4D97-AF65-F5344CB8AC3E}">
        <p14:creationId xmlns:p14="http://schemas.microsoft.com/office/powerpoint/2010/main" val="3392319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627797"/>
            <a:ext cx="10513831" cy="5964072"/>
          </a:xfrm>
        </p:spPr>
        <p:txBody>
          <a:bodyPr>
            <a:normAutofit fontScale="85000" lnSpcReduction="10000"/>
          </a:bodyPr>
          <a:lstStyle/>
          <a:p>
            <a:r>
              <a:rPr lang="hi-IN" sz="3200" dirty="0"/>
              <a:t>हमारा दुखों को आनंद के साथ सहन करना ही स्वर्गीय पिता और यीशु मसीह के प्रती हमारे विश्वास तथा प्रेम का इश्तहार है। आनंद से दुख सहन करना ऊंचे स्वरों में ऐसा प्रचार करता है जिसे बहुत से लोग देख पाते हैं।</a:t>
            </a:r>
          </a:p>
          <a:p>
            <a:pPr>
              <a:buFont typeface="Wingdings" panose="05000000000000000000" pitchFamily="2" charset="2"/>
              <a:buChar char="v"/>
            </a:pPr>
            <a:r>
              <a:rPr lang="hi-IN" sz="3200" dirty="0"/>
              <a:t>प्रभु के शिक्ष्यों में से...</a:t>
            </a:r>
          </a:p>
          <a:p>
            <a:pPr>
              <a:buFont typeface="Arial" panose="020B0604020202020204" pitchFamily="34" charset="0"/>
              <a:buChar char="•"/>
            </a:pPr>
            <a:r>
              <a:rPr lang="hi-IN" sz="3200" b="1" dirty="0"/>
              <a:t>पतरस</a:t>
            </a:r>
            <a:r>
              <a:rPr lang="hi-IN" sz="3200" dirty="0"/>
              <a:t> को उलटा क्रुस पर चढ़ाया गया था।</a:t>
            </a:r>
          </a:p>
          <a:p>
            <a:pPr>
              <a:buFont typeface="Arial" panose="020B0604020202020204" pitchFamily="34" charset="0"/>
              <a:buChar char="•"/>
            </a:pPr>
            <a:r>
              <a:rPr lang="hi-IN" sz="3200" b="1" dirty="0"/>
              <a:t>इन्द्रियास</a:t>
            </a:r>
            <a:r>
              <a:rPr lang="hi-IN" sz="3200" dirty="0"/>
              <a:t> को </a:t>
            </a:r>
            <a:r>
              <a:rPr lang="en-US" sz="3200" dirty="0"/>
              <a:t>X-</a:t>
            </a:r>
            <a:r>
              <a:rPr lang="hi-IN" sz="3200" dirty="0"/>
              <a:t>आकार के क्रुस पर शहीद किया गया था।</a:t>
            </a:r>
          </a:p>
          <a:p>
            <a:pPr>
              <a:buFont typeface="Arial" panose="020B0604020202020204" pitchFamily="34" charset="0"/>
              <a:buChar char="•"/>
            </a:pPr>
            <a:r>
              <a:rPr lang="hi-IN" sz="3200" b="1" dirty="0"/>
              <a:t>याकूब</a:t>
            </a:r>
            <a:r>
              <a:rPr lang="hi-IN" sz="3200" dirty="0"/>
              <a:t> को तलवार से शहीद किया गया था – प्रेरितों 12</a:t>
            </a:r>
            <a:r>
              <a:rPr lang="en-US" sz="3200" dirty="0"/>
              <a:t>:</a:t>
            </a:r>
            <a:r>
              <a:rPr lang="hi-IN" sz="3200" dirty="0"/>
              <a:t>1-2.</a:t>
            </a:r>
            <a:endParaRPr lang="en-US" sz="3200" dirty="0"/>
          </a:p>
          <a:p>
            <a:pPr>
              <a:buFont typeface="Arial" panose="020B0604020202020204" pitchFamily="34" charset="0"/>
              <a:buChar char="•"/>
            </a:pPr>
            <a:r>
              <a:rPr lang="hi-IN" sz="3200" b="1" dirty="0"/>
              <a:t>थोमा</a:t>
            </a:r>
            <a:r>
              <a:rPr lang="hi-IN" sz="3200" dirty="0"/>
              <a:t> </a:t>
            </a:r>
            <a:r>
              <a:rPr lang="en-US" sz="3200" dirty="0"/>
              <a:t>‘</a:t>
            </a:r>
            <a:r>
              <a:rPr lang="hi-IN" sz="3200" dirty="0"/>
              <a:t>थोमा के कार्य</a:t>
            </a:r>
            <a:r>
              <a:rPr lang="en-US" sz="3200" dirty="0"/>
              <a:t>’</a:t>
            </a:r>
            <a:r>
              <a:rPr lang="hi-IN" sz="3200" dirty="0"/>
              <a:t> में कहा गया है कि भारत के मायलापोर में उन्हें भालों से छेद कर शहीद किया गया था।</a:t>
            </a:r>
          </a:p>
          <a:p>
            <a:pPr>
              <a:buFont typeface="Arial" panose="020B0604020202020204" pitchFamily="34" charset="0"/>
              <a:buChar char="•"/>
            </a:pPr>
            <a:r>
              <a:rPr lang="hi-IN" sz="3200" b="1" dirty="0"/>
              <a:t>पौलुस</a:t>
            </a:r>
            <a:r>
              <a:rPr lang="hi-IN" sz="3200" dirty="0"/>
              <a:t> को सम्राट नीरो ने सह कटवा कर मरवा दिया था। </a:t>
            </a:r>
          </a:p>
          <a:p>
            <a:pPr>
              <a:buFont typeface="Arial" panose="020B0604020202020204" pitchFamily="34" charset="0"/>
              <a:buChar char="•"/>
            </a:pPr>
            <a:r>
              <a:rPr lang="hi-IN" sz="3200" b="1" dirty="0"/>
              <a:t>युहन्ना</a:t>
            </a:r>
            <a:r>
              <a:rPr lang="hi-IN" sz="3200" dirty="0"/>
              <a:t> एकमात्र ऐसे प्रेरित थे जिनका वृद्धावस्था में देहांत हुआ था।  </a:t>
            </a:r>
          </a:p>
          <a:p>
            <a:pPr>
              <a:buFont typeface="Arial" panose="020B0604020202020204" pitchFamily="34" charset="0"/>
              <a:buChar char="•"/>
            </a:pPr>
            <a:r>
              <a:rPr lang="hi-IN" sz="3200" dirty="0"/>
              <a:t>बाकी सभी को अलग-अलग तरीकों से भयानक मृत्यु दी गई। </a:t>
            </a:r>
          </a:p>
          <a:p>
            <a:endParaRPr lang="en-US" sz="3200" dirty="0"/>
          </a:p>
        </p:txBody>
      </p:sp>
    </p:spTree>
    <p:extLst>
      <p:ext uri="{BB962C8B-B14F-4D97-AF65-F5344CB8AC3E}">
        <p14:creationId xmlns:p14="http://schemas.microsoft.com/office/powerpoint/2010/main" val="4048373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31CFF6-DD00-49B0-B730-8D0B94B85ED8}"/>
              </a:ext>
            </a:extLst>
          </p:cNvPr>
          <p:cNvSpPr txBox="1"/>
          <p:nvPr/>
        </p:nvSpPr>
        <p:spPr>
          <a:xfrm>
            <a:off x="423081" y="0"/>
            <a:ext cx="11300346" cy="62478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i-IN" sz="1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उनकी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1"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सहनशीलता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उनके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1" i="0" u="none" strike="noStrike" kern="1200" cap="none" spc="0" normalizeH="0" baseline="0" noProof="0" dirty="0" err="1">
                <a:ln>
                  <a:noFill/>
                </a:ln>
                <a:solidFill>
                  <a:prstClr val="black"/>
                </a:solidFill>
                <a:effectLst/>
                <a:uLnTx/>
                <a:uFillTx/>
                <a:latin typeface="Trebuchet MS" panose="020B0603020202020204"/>
                <a:ea typeface="+mn-ea"/>
                <a:cs typeface="+mn-cs"/>
              </a:rPr>
              <a:t>महान</a:t>
            </a:r>
            <a:r>
              <a:rPr kumimoji="0" lang="en-US" sz="2800" b="1"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1" i="0" u="none" strike="noStrike" kern="1200" cap="none" spc="0" normalizeH="0" baseline="0" noProof="0" dirty="0" err="1">
                <a:ln>
                  <a:noFill/>
                </a:ln>
                <a:solidFill>
                  <a:prstClr val="black"/>
                </a:solidFill>
                <a:effectLst/>
                <a:uLnTx/>
                <a:uFillTx/>
                <a:latin typeface="Trebuchet MS" panose="020B0603020202020204"/>
                <a:ea typeface="+mn-ea"/>
                <a:cs typeface="+mn-cs"/>
              </a:rPr>
              <a:t>विश्वास</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और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उनके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प्रभु</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यीशु</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मसीह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लिए</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1"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प्रेम</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का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एक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इशतेहार है। </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यह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पीढ़</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तक अब ऊँचे स्वरों में प्रचार करता है।</a:t>
            </a:r>
            <a:endParaRPr kumimoji="0" lang="en-US" sz="2800" b="0" i="0" u="none" strike="noStrike" kern="1200" cap="none" spc="0" normalizeH="0" baseline="0" noProof="0" dirty="0">
              <a:ln>
                <a:noFill/>
              </a:ln>
              <a:solidFill>
                <a:prstClr val="black"/>
              </a:solidFill>
              <a:effectLst/>
              <a:uLnTx/>
              <a:uFillTx/>
              <a:latin typeface="Trebuchet MS" panose="020B0603020202020204"/>
              <a:ea typeface="+mn-lt"/>
              <a:cs typeface="+mn-l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जैसे</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यीशु</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ने</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क्र</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स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पर</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 दुख और मृत्यु को सहन किया और ऐसा कर के हमारे हृद्यों को जीत लिया, संभव है कि अब हमें भी उसके लिए यही करना पड़े और ऐसा करते हुए औरों के दिलों को यीशु के लिए हम जीत सकें। </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endParaRPr kumimoji="0" lang="en-US" sz="2800" b="0" i="0" u="none" strike="noStrike" kern="1200" cap="none" spc="0" normalizeH="0" baseline="0" noProof="0" dirty="0">
              <a:ln>
                <a:noFill/>
              </a:ln>
              <a:solidFill>
                <a:prstClr val="black"/>
              </a:solidFill>
              <a:effectLst/>
              <a:uLnTx/>
              <a:uFillTx/>
              <a:latin typeface="Trebuchet MS" panose="020B0603020202020204"/>
              <a:ea typeface="+mn-lt"/>
              <a:cs typeface="+mn-l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hi-IN" sz="2800" b="0" i="0" u="none" strike="noStrike" kern="1200" cap="none" spc="0" normalizeH="0" baseline="0" noProof="0" dirty="0" err="1">
                <a:ln>
                  <a:noFill/>
                </a:ln>
                <a:solidFill>
                  <a:prstClr val="black"/>
                </a:solidFill>
                <a:effectLst/>
                <a:uLnTx/>
                <a:uFillTx/>
                <a:latin typeface="Trebuchet MS" panose="020B0603020202020204"/>
                <a:ea typeface="+mn-ea"/>
                <a:cs typeface="Mangal"/>
              </a:rPr>
              <a:t>मती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16:24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यदि</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कोई</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पीछे</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आना</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चाहे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अपने</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आप</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a:rPr>
              <a:t>का इनकार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और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अपना</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क्रूस</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उठाकर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पीछे</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ले</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endParaRPr kumimoji="0" lang="en-US" sz="2800" b="0" i="0" u="none" strike="noStrike" kern="1200" cap="none" spc="0" normalizeH="0" baseline="0" noProof="0" dirty="0">
              <a:ln>
                <a:noFill/>
              </a:ln>
              <a:solidFill>
                <a:prstClr val="black"/>
              </a:solidFill>
              <a:effectLst/>
              <a:uLnTx/>
              <a:uFillTx/>
              <a:latin typeface="Trebuchet MS" panose="020B0603020202020204"/>
              <a:ea typeface="+mn-lt"/>
              <a:cs typeface="+mn-l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2 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कुरिन्थियों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5:14</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 </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-15</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क्योंकि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मसीह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का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प्रेम</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हमें</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नियंत्रित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करता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हमें</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मजबूर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करता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सच में ऐसा</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कैसे</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 </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यह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निष्कर्ष</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निकालने</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बाद</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एक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सभी</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लिए</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गया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इसलिए</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सभी</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गए;15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और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वह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सब</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लिये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hi-IN" sz="2800" b="0" i="0" u="none" strike="noStrike" kern="1200" cap="none" spc="0" normalizeH="0" baseline="0" noProof="0" dirty="0">
                <a:ln>
                  <a:noFill/>
                </a:ln>
                <a:solidFill>
                  <a:prstClr val="black"/>
                </a:solidFill>
                <a:effectLst/>
                <a:uLnTx/>
                <a:uFillTx/>
                <a:latin typeface="Trebuchet MS" panose="020B0603020202020204"/>
                <a:ea typeface="+mn-ea"/>
                <a:cs typeface="Mangal" panose="02040503050203030202" pitchFamily="18" charset="0"/>
              </a:rPr>
              <a:t>क्यों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ताकि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जो</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जीवित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वे</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अब</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अपने</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लिये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न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जियें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परन्तु</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उसके</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लिये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जो</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मर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गया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और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फिर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हमारे</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लिये</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जी</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Trebuchet MS" panose="020B0603020202020204"/>
                <a:ea typeface="+mn-ea"/>
                <a:cs typeface="+mn-cs"/>
              </a:rPr>
              <a:t>उठा</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a:t>
            </a:r>
            <a:endParaRPr kumimoji="0" lang="en-US" sz="2800" b="0" i="0" u="none" strike="noStrike" kern="1200" cap="none" spc="0" normalizeH="0" baseline="0" noProof="0" dirty="0">
              <a:ln>
                <a:noFill/>
              </a:ln>
              <a:solidFill>
                <a:prstClr val="black"/>
              </a:solidFill>
              <a:effectLst/>
              <a:uLnTx/>
              <a:uFillTx/>
              <a:latin typeface="Trebuchet MS" panose="020B0603020202020204"/>
              <a:ea typeface="+mn-lt"/>
              <a:cs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06603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545910"/>
            <a:ext cx="10677604" cy="5841241"/>
          </a:xfrm>
        </p:spPr>
        <p:txBody>
          <a:bodyPr/>
          <a:lstStyle/>
          <a:p>
            <a:r>
              <a:rPr lang="hi-IN" sz="2800" dirty="0"/>
              <a:t>वचन हमें ज़ोर से और लगातार उत्साहित करते हैं कि हम परीक्षाओं को सहन करें तथा उन्हें आनंद की बात समझें। </a:t>
            </a:r>
          </a:p>
          <a:p>
            <a:r>
              <a:rPr lang="hi-IN" sz="2800" dirty="0"/>
              <a:t>याकूब 5</a:t>
            </a:r>
            <a:r>
              <a:rPr lang="en-US" sz="2800" dirty="0"/>
              <a:t>:</a:t>
            </a:r>
            <a:r>
              <a:rPr lang="hi-IN" sz="2800" dirty="0"/>
              <a:t>11 - देखो, हम धीरज धरनेवालों</a:t>
            </a:r>
            <a:r>
              <a:rPr lang="en-US" sz="2800" dirty="0"/>
              <a:t> (</a:t>
            </a:r>
            <a:r>
              <a:rPr lang="hi-IN" sz="2800" dirty="0"/>
              <a:t>सहन करनेवालों</a:t>
            </a:r>
            <a:r>
              <a:rPr lang="en-US" sz="2800" dirty="0"/>
              <a:t>)</a:t>
            </a:r>
            <a:r>
              <a:rPr lang="hi-IN" sz="2800" dirty="0"/>
              <a:t> को धन्य कहते हैं। तुम ने अय्यूब के धीरज (सहनशीलता) के विषय में तो सुना ही है, और प्रभु की ओर से जो उसका प्रतिफल हुआ उसे भी जान लिया है, जिससे प्रभु की अत्यन्त करुणा और दया प्रगट होती है।</a:t>
            </a:r>
          </a:p>
          <a:p>
            <a:pPr>
              <a:buFont typeface="Wingdings" panose="05000000000000000000" pitchFamily="2" charset="2"/>
              <a:buChar char="v"/>
            </a:pPr>
            <a:r>
              <a:rPr lang="hi-IN" sz="2800" dirty="0"/>
              <a:t>ऐसा लगता है कि मानो प्रभु अय्यूब पर गर्व कर रहे थे – अय्युब 1</a:t>
            </a:r>
            <a:r>
              <a:rPr lang="en-US" sz="2800" dirty="0"/>
              <a:t>:</a:t>
            </a:r>
            <a:r>
              <a:rPr lang="hi-IN" sz="2800" dirty="0"/>
              <a:t>8</a:t>
            </a:r>
            <a:endParaRPr lang="en-US" sz="2800" dirty="0"/>
          </a:p>
          <a:p>
            <a:pPr marL="0" indent="0">
              <a:buNone/>
            </a:pPr>
            <a:r>
              <a:rPr lang="hi-IN" sz="2800" dirty="0"/>
              <a:t>यहोवा ने शैतान से पूछा, “क्या तू ने मेरे दास अय्यूब पर ध्यान दिया है? क्योंकि </a:t>
            </a:r>
            <a:r>
              <a:rPr lang="hi-IN" sz="2800" u="sng" dirty="0"/>
              <a:t>उसके तुल्य खरा और सीधा और मेरा भय माननेवाला और बुराई से दूर रहनेवाला मनुष्य और कोई नहीं है</a:t>
            </a:r>
            <a:r>
              <a:rPr lang="hi-IN" sz="2800" dirty="0"/>
              <a:t>।”</a:t>
            </a:r>
            <a:endParaRPr lang="en-US" sz="2800" dirty="0"/>
          </a:p>
        </p:txBody>
      </p:sp>
    </p:spTree>
    <p:extLst>
      <p:ext uri="{BB962C8B-B14F-4D97-AF65-F5344CB8AC3E}">
        <p14:creationId xmlns:p14="http://schemas.microsoft.com/office/powerpoint/2010/main" val="3326930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7A2A04-3DD4-403E-AC44-53858A13FD6E}"/>
              </a:ext>
            </a:extLst>
          </p:cNvPr>
          <p:cNvSpPr txBox="1"/>
          <p:nvPr/>
        </p:nvSpPr>
        <p:spPr>
          <a:xfrm>
            <a:off x="669956" y="606582"/>
            <a:ext cx="9759636"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Font typeface="Wingdings" panose="05000000000000000000" pitchFamily="2" charset="2"/>
              <a:buChar char="v"/>
            </a:pPr>
            <a:r>
              <a:rPr lang="en-US" sz="2400" dirty="0" err="1">
                <a:ea typeface="+mn-lt"/>
                <a:cs typeface="+mn-lt"/>
              </a:rPr>
              <a:t>अय्यूब</a:t>
            </a:r>
            <a:r>
              <a:rPr lang="en-US" sz="2400" dirty="0">
                <a:ea typeface="+mn-lt"/>
                <a:cs typeface="+mn-lt"/>
              </a:rPr>
              <a:t> </a:t>
            </a:r>
            <a:r>
              <a:rPr lang="en-US" sz="2400" dirty="0" err="1">
                <a:ea typeface="+mn-lt"/>
                <a:cs typeface="+mn-lt"/>
              </a:rPr>
              <a:t>एक</a:t>
            </a:r>
            <a:r>
              <a:rPr lang="en-US" sz="2400" dirty="0">
                <a:ea typeface="+mn-lt"/>
                <a:cs typeface="+mn-lt"/>
              </a:rPr>
              <a:t> </a:t>
            </a:r>
            <a:r>
              <a:rPr lang="en-US" sz="2400" dirty="0" err="1">
                <a:ea typeface="+mn-lt"/>
                <a:cs typeface="+mn-lt"/>
              </a:rPr>
              <a:t>बहुत</a:t>
            </a:r>
            <a:r>
              <a:rPr lang="en-US" sz="2400" dirty="0">
                <a:ea typeface="+mn-lt"/>
                <a:cs typeface="+mn-lt"/>
              </a:rPr>
              <a:t> </a:t>
            </a:r>
            <a:r>
              <a:rPr lang="en-US" sz="2400" dirty="0" err="1">
                <a:ea typeface="+mn-lt"/>
                <a:cs typeface="+mn-lt"/>
              </a:rPr>
              <a:t>ही</a:t>
            </a:r>
            <a:r>
              <a:rPr lang="en-US" sz="2400" dirty="0">
                <a:ea typeface="+mn-lt"/>
                <a:cs typeface="+mn-lt"/>
              </a:rPr>
              <a:t> </a:t>
            </a:r>
            <a:r>
              <a:rPr lang="en-US" sz="2400" dirty="0" err="1">
                <a:ea typeface="+mn-lt"/>
                <a:cs typeface="+mn-lt"/>
              </a:rPr>
              <a:t>धनी</a:t>
            </a:r>
            <a:r>
              <a:rPr lang="en-US" sz="2400" dirty="0">
                <a:ea typeface="+mn-lt"/>
                <a:cs typeface="+mn-lt"/>
              </a:rPr>
              <a:t> </a:t>
            </a:r>
            <a:r>
              <a:rPr lang="en-US" sz="2400" dirty="0" err="1">
                <a:ea typeface="+mn-lt"/>
                <a:cs typeface="+mn-lt"/>
              </a:rPr>
              <a:t>व्यक्ति</a:t>
            </a:r>
            <a:r>
              <a:rPr lang="en-US" sz="2400" dirty="0">
                <a:ea typeface="+mn-lt"/>
                <a:cs typeface="+mn-lt"/>
              </a:rPr>
              <a:t> </a:t>
            </a:r>
            <a:r>
              <a:rPr lang="en-US" sz="2400" dirty="0" err="1">
                <a:ea typeface="+mn-lt"/>
                <a:cs typeface="+mn-lt"/>
              </a:rPr>
              <a:t>था</a:t>
            </a:r>
            <a:r>
              <a:rPr lang="en-US" sz="2400" dirty="0">
                <a:ea typeface="+mn-lt"/>
                <a:cs typeface="+mn-lt"/>
              </a:rPr>
              <a:t> </a:t>
            </a:r>
            <a:r>
              <a:rPr lang="en-US" sz="2400" dirty="0" err="1">
                <a:ea typeface="+mn-lt"/>
                <a:cs typeface="+mn-lt"/>
              </a:rPr>
              <a:t>और</a:t>
            </a:r>
            <a:r>
              <a:rPr lang="en-US" sz="2400" dirty="0">
                <a:ea typeface="+mn-lt"/>
                <a:cs typeface="+mn-lt"/>
              </a:rPr>
              <a:t> </a:t>
            </a:r>
            <a:r>
              <a:rPr lang="en-US" sz="2400" dirty="0" err="1">
                <a:ea typeface="+mn-lt"/>
                <a:cs typeface="+mn-lt"/>
              </a:rPr>
              <a:t>शैतान</a:t>
            </a:r>
            <a:r>
              <a:rPr lang="en-US" sz="2400" dirty="0">
                <a:ea typeface="+mn-lt"/>
                <a:cs typeface="+mn-lt"/>
              </a:rPr>
              <a:t> </a:t>
            </a:r>
            <a:r>
              <a:rPr lang="en-US" sz="2400" dirty="0" err="1">
                <a:ea typeface="+mn-lt"/>
                <a:cs typeface="+mn-lt"/>
              </a:rPr>
              <a:t>ने</a:t>
            </a:r>
            <a:r>
              <a:rPr lang="en-US" sz="2400" dirty="0">
                <a:ea typeface="+mn-lt"/>
                <a:cs typeface="+mn-lt"/>
              </a:rPr>
              <a:t> </a:t>
            </a:r>
            <a:r>
              <a:rPr lang="hi-IN" sz="2400" dirty="0">
                <a:ea typeface="+mn-lt"/>
                <a:cs typeface="+mn-lt"/>
              </a:rPr>
              <a:t>उसके</a:t>
            </a:r>
            <a:r>
              <a:rPr lang="en-US" sz="2400" dirty="0">
                <a:ea typeface="+mn-lt"/>
                <a:cs typeface="+mn-lt"/>
              </a:rPr>
              <a:t> </a:t>
            </a:r>
            <a:r>
              <a:rPr lang="en-US" sz="2400" dirty="0" err="1">
                <a:ea typeface="+mn-lt"/>
                <a:cs typeface="+mn-lt"/>
              </a:rPr>
              <a:t>परिवार</a:t>
            </a:r>
            <a:r>
              <a:rPr lang="en-US" sz="2400" dirty="0">
                <a:ea typeface="+mn-lt"/>
                <a:cs typeface="+mn-lt"/>
              </a:rPr>
              <a:t> </a:t>
            </a:r>
            <a:r>
              <a:rPr lang="en-US" sz="2400" dirty="0" err="1">
                <a:ea typeface="+mn-lt"/>
                <a:cs typeface="+mn-lt"/>
              </a:rPr>
              <a:t>सहित</a:t>
            </a:r>
            <a:r>
              <a:rPr lang="en-US" sz="2400" dirty="0">
                <a:ea typeface="+mn-lt"/>
                <a:cs typeface="+mn-lt"/>
              </a:rPr>
              <a:t> </a:t>
            </a:r>
            <a:r>
              <a:rPr lang="en-US" sz="2400" dirty="0" err="1">
                <a:ea typeface="+mn-lt"/>
                <a:cs typeface="+mn-lt"/>
              </a:rPr>
              <a:t>जो</a:t>
            </a:r>
            <a:r>
              <a:rPr lang="en-US" sz="2400" dirty="0">
                <a:ea typeface="+mn-lt"/>
                <a:cs typeface="+mn-lt"/>
              </a:rPr>
              <a:t> </a:t>
            </a:r>
            <a:r>
              <a:rPr lang="en-US" sz="2400" dirty="0" err="1">
                <a:ea typeface="+mn-lt"/>
                <a:cs typeface="+mn-lt"/>
              </a:rPr>
              <a:t>कुछ</a:t>
            </a:r>
            <a:r>
              <a:rPr lang="en-US" sz="2400" dirty="0">
                <a:ea typeface="+mn-lt"/>
                <a:cs typeface="+mn-lt"/>
              </a:rPr>
              <a:t> </a:t>
            </a:r>
            <a:r>
              <a:rPr lang="en-US" sz="2400" dirty="0" err="1">
                <a:ea typeface="+mn-lt"/>
                <a:cs typeface="+mn-lt"/>
              </a:rPr>
              <a:t>भी</a:t>
            </a:r>
            <a:r>
              <a:rPr lang="en-US" sz="2400" dirty="0">
                <a:ea typeface="+mn-lt"/>
                <a:cs typeface="+mn-lt"/>
              </a:rPr>
              <a:t> </a:t>
            </a:r>
            <a:r>
              <a:rPr lang="en-US" sz="2400" dirty="0" err="1">
                <a:ea typeface="+mn-lt"/>
                <a:cs typeface="+mn-lt"/>
              </a:rPr>
              <a:t>उसके</a:t>
            </a:r>
            <a:r>
              <a:rPr lang="en-US" sz="2400" dirty="0">
                <a:ea typeface="+mn-lt"/>
                <a:cs typeface="+mn-lt"/>
              </a:rPr>
              <a:t> </a:t>
            </a:r>
            <a:r>
              <a:rPr lang="en-US" sz="2400" dirty="0" err="1">
                <a:ea typeface="+mn-lt"/>
                <a:cs typeface="+mn-lt"/>
              </a:rPr>
              <a:t>पास</a:t>
            </a:r>
            <a:r>
              <a:rPr lang="en-US" sz="2400" dirty="0">
                <a:ea typeface="+mn-lt"/>
                <a:cs typeface="+mn-lt"/>
              </a:rPr>
              <a:t> </a:t>
            </a:r>
            <a:r>
              <a:rPr lang="en-US" sz="2400" dirty="0" err="1">
                <a:ea typeface="+mn-lt"/>
                <a:cs typeface="+mn-lt"/>
              </a:rPr>
              <a:t>था</a:t>
            </a:r>
            <a:r>
              <a:rPr lang="en-US" sz="2400" dirty="0">
                <a:ea typeface="+mn-lt"/>
                <a:cs typeface="+mn-lt"/>
              </a:rPr>
              <a:t>, </a:t>
            </a:r>
            <a:r>
              <a:rPr lang="en-US" sz="2400" dirty="0" err="1">
                <a:ea typeface="+mn-lt"/>
                <a:cs typeface="+mn-lt"/>
              </a:rPr>
              <a:t>उसे</a:t>
            </a:r>
            <a:r>
              <a:rPr lang="en-US" sz="2400" dirty="0">
                <a:ea typeface="+mn-lt"/>
                <a:cs typeface="+mn-lt"/>
              </a:rPr>
              <a:t> </a:t>
            </a:r>
            <a:r>
              <a:rPr lang="en-US" sz="2400" dirty="0" err="1">
                <a:ea typeface="+mn-lt"/>
                <a:cs typeface="+mn-lt"/>
              </a:rPr>
              <a:t>नष्ट</a:t>
            </a:r>
            <a:r>
              <a:rPr lang="en-US" sz="2400" dirty="0">
                <a:ea typeface="+mn-lt"/>
                <a:cs typeface="+mn-lt"/>
              </a:rPr>
              <a:t> </a:t>
            </a:r>
            <a:r>
              <a:rPr lang="en-US" sz="2400" dirty="0" err="1">
                <a:ea typeface="+mn-lt"/>
                <a:cs typeface="+mn-lt"/>
              </a:rPr>
              <a:t>कर</a:t>
            </a:r>
            <a:r>
              <a:rPr lang="en-US" sz="2400" dirty="0">
                <a:ea typeface="+mn-lt"/>
                <a:cs typeface="+mn-lt"/>
              </a:rPr>
              <a:t> </a:t>
            </a:r>
            <a:r>
              <a:rPr lang="en-US" sz="2400" dirty="0" err="1">
                <a:ea typeface="+mn-lt"/>
                <a:cs typeface="+mn-lt"/>
              </a:rPr>
              <a:t>दिया</a:t>
            </a:r>
            <a:r>
              <a:rPr lang="en-US" sz="2400" dirty="0">
                <a:ea typeface="+mn-lt"/>
                <a:cs typeface="+mn-lt"/>
              </a:rPr>
              <a:t>, </a:t>
            </a:r>
            <a:r>
              <a:rPr lang="en-US" sz="2400" dirty="0" err="1">
                <a:ea typeface="+mn-lt"/>
                <a:cs typeface="+mn-lt"/>
              </a:rPr>
              <a:t>और</a:t>
            </a:r>
            <a:r>
              <a:rPr lang="en-US" sz="2400" dirty="0">
                <a:ea typeface="+mn-lt"/>
                <a:cs typeface="+mn-lt"/>
              </a:rPr>
              <a:t> </a:t>
            </a:r>
            <a:r>
              <a:rPr lang="en-US" sz="2400" dirty="0" err="1">
                <a:ea typeface="+mn-lt"/>
                <a:cs typeface="+mn-lt"/>
              </a:rPr>
              <a:t>अय्यूब</a:t>
            </a:r>
            <a:r>
              <a:rPr lang="en-US" sz="2400" dirty="0">
                <a:ea typeface="+mn-lt"/>
                <a:cs typeface="+mn-lt"/>
              </a:rPr>
              <a:t> </a:t>
            </a:r>
            <a:r>
              <a:rPr lang="en-US" sz="2400" dirty="0" err="1">
                <a:ea typeface="+mn-lt"/>
                <a:cs typeface="+mn-lt"/>
              </a:rPr>
              <a:t>ने</a:t>
            </a:r>
            <a:r>
              <a:rPr lang="en-US" sz="2400" dirty="0">
                <a:ea typeface="+mn-lt"/>
                <a:cs typeface="+mn-lt"/>
              </a:rPr>
              <a:t> </a:t>
            </a:r>
            <a:r>
              <a:rPr lang="en-US" sz="2400" dirty="0" err="1">
                <a:ea typeface="+mn-lt"/>
                <a:cs typeface="+mn-lt"/>
              </a:rPr>
              <a:t>कहा</a:t>
            </a:r>
            <a:r>
              <a:rPr lang="en-US" sz="2400" dirty="0">
                <a:ea typeface="+mn-lt"/>
                <a:cs typeface="+mn-lt"/>
              </a:rPr>
              <a:t>: </a:t>
            </a:r>
            <a:r>
              <a:rPr lang="en-US" sz="2400" dirty="0" err="1">
                <a:solidFill>
                  <a:srgbClr val="00B0F0"/>
                </a:solidFill>
                <a:ea typeface="+mn-lt"/>
                <a:cs typeface="+mn-lt"/>
              </a:rPr>
              <a:t>यहोवा</a:t>
            </a:r>
            <a:r>
              <a:rPr lang="en-US" sz="2400" dirty="0">
                <a:solidFill>
                  <a:srgbClr val="00B0F0"/>
                </a:solidFill>
                <a:ea typeface="+mn-lt"/>
                <a:cs typeface="+mn-lt"/>
              </a:rPr>
              <a:t> </a:t>
            </a:r>
            <a:r>
              <a:rPr lang="en-US" sz="2400" dirty="0" err="1">
                <a:solidFill>
                  <a:srgbClr val="00B0F0"/>
                </a:solidFill>
                <a:ea typeface="+mn-lt"/>
                <a:cs typeface="+mn-lt"/>
              </a:rPr>
              <a:t>ने</a:t>
            </a:r>
            <a:r>
              <a:rPr lang="en-US" sz="2400" dirty="0">
                <a:solidFill>
                  <a:srgbClr val="00B0F0"/>
                </a:solidFill>
                <a:ea typeface="+mn-lt"/>
                <a:cs typeface="+mn-lt"/>
              </a:rPr>
              <a:t> </a:t>
            </a:r>
            <a:r>
              <a:rPr lang="en-US" sz="2400" dirty="0" err="1">
                <a:solidFill>
                  <a:srgbClr val="00B0F0"/>
                </a:solidFill>
                <a:ea typeface="+mn-lt"/>
                <a:cs typeface="+mn-lt"/>
              </a:rPr>
              <a:t>दिया</a:t>
            </a:r>
            <a:r>
              <a:rPr lang="en-US" sz="2400" dirty="0">
                <a:solidFill>
                  <a:srgbClr val="00B0F0"/>
                </a:solidFill>
                <a:ea typeface="+mn-lt"/>
                <a:cs typeface="+mn-lt"/>
              </a:rPr>
              <a:t> </a:t>
            </a:r>
            <a:r>
              <a:rPr lang="en-US" sz="2400" dirty="0" err="1">
                <a:solidFill>
                  <a:srgbClr val="00B0F0"/>
                </a:solidFill>
                <a:ea typeface="+mn-lt"/>
                <a:cs typeface="+mn-lt"/>
              </a:rPr>
              <a:t>और</a:t>
            </a:r>
            <a:r>
              <a:rPr lang="en-US" sz="2400" dirty="0">
                <a:solidFill>
                  <a:srgbClr val="00B0F0"/>
                </a:solidFill>
                <a:ea typeface="+mn-lt"/>
                <a:cs typeface="+mn-lt"/>
              </a:rPr>
              <a:t> </a:t>
            </a:r>
            <a:r>
              <a:rPr lang="en-US" sz="2400" dirty="0" err="1">
                <a:solidFill>
                  <a:srgbClr val="00B0F0"/>
                </a:solidFill>
                <a:ea typeface="+mn-lt"/>
                <a:cs typeface="+mn-lt"/>
              </a:rPr>
              <a:t>यहोवा</a:t>
            </a:r>
            <a:r>
              <a:rPr lang="en-US" sz="2400" dirty="0">
                <a:solidFill>
                  <a:srgbClr val="00B0F0"/>
                </a:solidFill>
                <a:ea typeface="+mn-lt"/>
                <a:cs typeface="+mn-lt"/>
              </a:rPr>
              <a:t> </a:t>
            </a:r>
            <a:r>
              <a:rPr lang="en-US" sz="2400" dirty="0" err="1">
                <a:solidFill>
                  <a:srgbClr val="00B0F0"/>
                </a:solidFill>
                <a:ea typeface="+mn-lt"/>
                <a:cs typeface="+mn-lt"/>
              </a:rPr>
              <a:t>ने</a:t>
            </a:r>
            <a:r>
              <a:rPr lang="en-US" sz="2400" dirty="0">
                <a:solidFill>
                  <a:srgbClr val="00B0F0"/>
                </a:solidFill>
                <a:ea typeface="+mn-lt"/>
                <a:cs typeface="+mn-lt"/>
              </a:rPr>
              <a:t> </a:t>
            </a:r>
            <a:r>
              <a:rPr lang="en-US" sz="2400" dirty="0" err="1">
                <a:solidFill>
                  <a:srgbClr val="00B0F0"/>
                </a:solidFill>
                <a:ea typeface="+mn-lt"/>
                <a:cs typeface="+mn-lt"/>
              </a:rPr>
              <a:t>ले</a:t>
            </a:r>
            <a:r>
              <a:rPr lang="en-US" sz="2400" dirty="0">
                <a:solidFill>
                  <a:srgbClr val="00B0F0"/>
                </a:solidFill>
                <a:ea typeface="+mn-lt"/>
                <a:cs typeface="+mn-lt"/>
              </a:rPr>
              <a:t> </a:t>
            </a:r>
            <a:r>
              <a:rPr lang="en-US" sz="2400" dirty="0" err="1">
                <a:solidFill>
                  <a:srgbClr val="00B0F0"/>
                </a:solidFill>
                <a:ea typeface="+mn-lt"/>
                <a:cs typeface="+mn-lt"/>
              </a:rPr>
              <a:t>लिया</a:t>
            </a:r>
            <a:r>
              <a:rPr lang="en-US" sz="2400" dirty="0">
                <a:solidFill>
                  <a:srgbClr val="00B0F0"/>
                </a:solidFill>
                <a:ea typeface="+mn-lt"/>
                <a:cs typeface="+mn-lt"/>
              </a:rPr>
              <a:t> </a:t>
            </a:r>
            <a:r>
              <a:rPr lang="en-US" sz="2400" dirty="0" err="1">
                <a:solidFill>
                  <a:srgbClr val="00B0F0"/>
                </a:solidFill>
                <a:ea typeface="+mn-lt"/>
                <a:cs typeface="+mn-lt"/>
              </a:rPr>
              <a:t>है</a:t>
            </a:r>
            <a:r>
              <a:rPr lang="en-US" sz="2400" dirty="0">
                <a:solidFill>
                  <a:srgbClr val="00B0F0"/>
                </a:solidFill>
                <a:ea typeface="+mn-lt"/>
                <a:cs typeface="+mn-lt"/>
              </a:rPr>
              <a:t>।  </a:t>
            </a:r>
            <a:r>
              <a:rPr lang="en-US" sz="2400" dirty="0" err="1">
                <a:solidFill>
                  <a:srgbClr val="00B0F0"/>
                </a:solidFill>
                <a:ea typeface="+mn-lt"/>
                <a:cs typeface="+mn-lt"/>
              </a:rPr>
              <a:t>धन्य</a:t>
            </a:r>
            <a:r>
              <a:rPr lang="en-US" sz="2400" dirty="0">
                <a:solidFill>
                  <a:srgbClr val="00B0F0"/>
                </a:solidFill>
                <a:ea typeface="+mn-lt"/>
                <a:cs typeface="+mn-lt"/>
              </a:rPr>
              <a:t> </a:t>
            </a:r>
            <a:r>
              <a:rPr lang="en-US" sz="2400" dirty="0" err="1">
                <a:solidFill>
                  <a:srgbClr val="00B0F0"/>
                </a:solidFill>
                <a:ea typeface="+mn-lt"/>
                <a:cs typeface="+mn-lt"/>
              </a:rPr>
              <a:t>है</a:t>
            </a:r>
            <a:r>
              <a:rPr lang="en-US" sz="2400" dirty="0">
                <a:solidFill>
                  <a:srgbClr val="00B0F0"/>
                </a:solidFill>
                <a:ea typeface="+mn-lt"/>
                <a:cs typeface="+mn-lt"/>
              </a:rPr>
              <a:t> </a:t>
            </a:r>
            <a:r>
              <a:rPr lang="en-US" sz="2400" dirty="0" err="1">
                <a:solidFill>
                  <a:srgbClr val="00B0F0"/>
                </a:solidFill>
                <a:ea typeface="+mn-lt"/>
                <a:cs typeface="+mn-lt"/>
              </a:rPr>
              <a:t>यहोवा</a:t>
            </a:r>
            <a:r>
              <a:rPr lang="en-US" sz="2400" dirty="0">
                <a:solidFill>
                  <a:srgbClr val="00B0F0"/>
                </a:solidFill>
                <a:ea typeface="+mn-lt"/>
                <a:cs typeface="+mn-lt"/>
              </a:rPr>
              <a:t> का </a:t>
            </a:r>
            <a:r>
              <a:rPr lang="en-US" sz="2400" dirty="0" err="1">
                <a:solidFill>
                  <a:srgbClr val="00B0F0"/>
                </a:solidFill>
                <a:ea typeface="+mn-lt"/>
                <a:cs typeface="+mn-lt"/>
              </a:rPr>
              <a:t>नाम</a:t>
            </a:r>
            <a:r>
              <a:rPr lang="en-US" sz="2400" dirty="0">
                <a:solidFill>
                  <a:srgbClr val="00B0F0"/>
                </a:solidFill>
                <a:ea typeface="+mn-lt"/>
                <a:cs typeface="+mn-lt"/>
              </a:rPr>
              <a:t>। </a:t>
            </a:r>
            <a:r>
              <a:rPr lang="en-US" sz="2400" dirty="0" err="1">
                <a:solidFill>
                  <a:srgbClr val="00B0F0"/>
                </a:solidFill>
                <a:ea typeface="+mn-lt"/>
                <a:cs typeface="+mn-lt"/>
              </a:rPr>
              <a:t>इन</a:t>
            </a:r>
            <a:r>
              <a:rPr lang="en-US" sz="2400" dirty="0">
                <a:solidFill>
                  <a:srgbClr val="00B0F0"/>
                </a:solidFill>
                <a:ea typeface="+mn-lt"/>
                <a:cs typeface="+mn-lt"/>
              </a:rPr>
              <a:t> </a:t>
            </a:r>
            <a:r>
              <a:rPr lang="en-US" sz="2400" dirty="0" err="1">
                <a:solidFill>
                  <a:srgbClr val="00B0F0"/>
                </a:solidFill>
                <a:ea typeface="+mn-lt"/>
                <a:cs typeface="+mn-lt"/>
              </a:rPr>
              <a:t>सब</a:t>
            </a:r>
            <a:r>
              <a:rPr lang="hi-IN" sz="2400" dirty="0">
                <a:solidFill>
                  <a:srgbClr val="00B0F0"/>
                </a:solidFill>
                <a:ea typeface="+mn-lt"/>
                <a:cs typeface="+mn-lt"/>
              </a:rPr>
              <a:t> में</a:t>
            </a:r>
            <a:r>
              <a:rPr lang="en-US" sz="2400" dirty="0">
                <a:solidFill>
                  <a:srgbClr val="00B0F0"/>
                </a:solidFill>
                <a:ea typeface="+mn-lt"/>
                <a:cs typeface="+mn-lt"/>
              </a:rPr>
              <a:t> </a:t>
            </a:r>
            <a:r>
              <a:rPr lang="en-US" sz="2400" dirty="0" err="1">
                <a:solidFill>
                  <a:srgbClr val="00B0F0"/>
                </a:solidFill>
                <a:ea typeface="+mn-lt"/>
                <a:cs typeface="+mn-lt"/>
              </a:rPr>
              <a:t>अय्यूब</a:t>
            </a:r>
            <a:r>
              <a:rPr lang="en-US" sz="2400" dirty="0">
                <a:solidFill>
                  <a:srgbClr val="00B0F0"/>
                </a:solidFill>
                <a:ea typeface="+mn-lt"/>
                <a:cs typeface="+mn-lt"/>
              </a:rPr>
              <a:t> </a:t>
            </a:r>
            <a:r>
              <a:rPr lang="en-US" sz="2400" dirty="0" err="1">
                <a:solidFill>
                  <a:srgbClr val="00B0F0"/>
                </a:solidFill>
                <a:ea typeface="+mn-lt"/>
                <a:cs typeface="+mn-lt"/>
              </a:rPr>
              <a:t>ने</a:t>
            </a:r>
            <a:r>
              <a:rPr lang="en-US" sz="2400" dirty="0">
                <a:solidFill>
                  <a:srgbClr val="00B0F0"/>
                </a:solidFill>
                <a:ea typeface="+mn-lt"/>
                <a:cs typeface="+mn-lt"/>
              </a:rPr>
              <a:t> </a:t>
            </a:r>
            <a:r>
              <a:rPr lang="en-US" sz="2400" dirty="0" err="1">
                <a:solidFill>
                  <a:srgbClr val="00B0F0"/>
                </a:solidFill>
                <a:ea typeface="+mn-lt"/>
                <a:cs typeface="+mn-lt"/>
              </a:rPr>
              <a:t>पाप</a:t>
            </a:r>
            <a:r>
              <a:rPr lang="en-US" sz="2400" dirty="0">
                <a:solidFill>
                  <a:srgbClr val="00B0F0"/>
                </a:solidFill>
                <a:ea typeface="+mn-lt"/>
                <a:cs typeface="+mn-lt"/>
              </a:rPr>
              <a:t> </a:t>
            </a:r>
            <a:r>
              <a:rPr lang="en-US" sz="2400" dirty="0" err="1">
                <a:solidFill>
                  <a:srgbClr val="00B0F0"/>
                </a:solidFill>
                <a:ea typeface="+mn-lt"/>
                <a:cs typeface="+mn-lt"/>
              </a:rPr>
              <a:t>नहीं</a:t>
            </a:r>
            <a:r>
              <a:rPr lang="en-US" sz="2400" dirty="0">
                <a:solidFill>
                  <a:srgbClr val="00B0F0"/>
                </a:solidFill>
                <a:ea typeface="+mn-lt"/>
                <a:cs typeface="+mn-lt"/>
              </a:rPr>
              <a:t> </a:t>
            </a:r>
            <a:r>
              <a:rPr lang="en-US" sz="2400" dirty="0" err="1">
                <a:solidFill>
                  <a:srgbClr val="00B0F0"/>
                </a:solidFill>
                <a:ea typeface="+mn-lt"/>
                <a:cs typeface="+mn-lt"/>
              </a:rPr>
              <a:t>किया</a:t>
            </a:r>
            <a:r>
              <a:rPr lang="en-US" sz="2400" dirty="0">
                <a:solidFill>
                  <a:srgbClr val="00B0F0"/>
                </a:solidFill>
                <a:ea typeface="+mn-lt"/>
                <a:cs typeface="+mn-lt"/>
              </a:rPr>
              <a:t> </a:t>
            </a:r>
            <a:r>
              <a:rPr lang="en-US" sz="2400" dirty="0" err="1">
                <a:solidFill>
                  <a:srgbClr val="00B0F0"/>
                </a:solidFill>
                <a:ea typeface="+mn-lt"/>
                <a:cs typeface="+mn-lt"/>
              </a:rPr>
              <a:t>और</a:t>
            </a:r>
            <a:r>
              <a:rPr lang="en-US" sz="2400" dirty="0">
                <a:solidFill>
                  <a:srgbClr val="00B0F0"/>
                </a:solidFill>
                <a:ea typeface="+mn-lt"/>
                <a:cs typeface="+mn-lt"/>
              </a:rPr>
              <a:t> न </a:t>
            </a:r>
            <a:r>
              <a:rPr lang="en-US" sz="2400" dirty="0" err="1">
                <a:solidFill>
                  <a:srgbClr val="00B0F0"/>
                </a:solidFill>
                <a:ea typeface="+mn-lt"/>
                <a:cs typeface="+mn-lt"/>
              </a:rPr>
              <a:t>ही</a:t>
            </a:r>
            <a:r>
              <a:rPr lang="en-US" sz="2400" dirty="0">
                <a:solidFill>
                  <a:srgbClr val="00B0F0"/>
                </a:solidFill>
                <a:ea typeface="+mn-lt"/>
                <a:cs typeface="+mn-lt"/>
              </a:rPr>
              <a:t> </a:t>
            </a:r>
            <a:r>
              <a:rPr lang="en-US" sz="2400" dirty="0" err="1">
                <a:solidFill>
                  <a:srgbClr val="00B0F0"/>
                </a:solidFill>
                <a:ea typeface="+mn-lt"/>
                <a:cs typeface="+mn-lt"/>
              </a:rPr>
              <a:t>परमेश्वर</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दोष</a:t>
            </a:r>
            <a:r>
              <a:rPr lang="en-US" sz="2400" dirty="0">
                <a:solidFill>
                  <a:srgbClr val="00B0F0"/>
                </a:solidFill>
                <a:ea typeface="+mn-lt"/>
                <a:cs typeface="+mn-lt"/>
              </a:rPr>
              <a:t> </a:t>
            </a:r>
            <a:r>
              <a:rPr lang="en-US" sz="2400" dirty="0" err="1">
                <a:solidFill>
                  <a:srgbClr val="00B0F0"/>
                </a:solidFill>
                <a:ea typeface="+mn-lt"/>
                <a:cs typeface="+mn-lt"/>
              </a:rPr>
              <a:t>दिया</a:t>
            </a:r>
            <a:r>
              <a:rPr lang="en-US" sz="2400" dirty="0">
                <a:solidFill>
                  <a:srgbClr val="00B0F0"/>
                </a:solidFill>
                <a:ea typeface="+mn-lt"/>
                <a:cs typeface="+mn-lt"/>
              </a:rPr>
              <a:t>।</a:t>
            </a:r>
            <a:r>
              <a:rPr lang="en-US" sz="2400" dirty="0">
                <a:ea typeface="+mn-lt"/>
                <a:cs typeface="+mn-lt"/>
              </a:rPr>
              <a:t>  </a:t>
            </a:r>
            <a:r>
              <a:rPr lang="en-US" sz="2400" dirty="0" err="1">
                <a:ea typeface="+mn-lt"/>
                <a:cs typeface="+mn-lt"/>
              </a:rPr>
              <a:t>अय्यूब</a:t>
            </a:r>
            <a:r>
              <a:rPr lang="en-US" sz="2400" dirty="0">
                <a:ea typeface="+mn-lt"/>
                <a:cs typeface="+mn-lt"/>
              </a:rPr>
              <a:t> 1:21-22</a:t>
            </a:r>
          </a:p>
          <a:p>
            <a:pPr marL="342900" indent="-342900" algn="just">
              <a:buFont typeface="Wingdings" panose="05000000000000000000" pitchFamily="2" charset="2"/>
              <a:buChar char="v"/>
            </a:pPr>
            <a:r>
              <a:rPr lang="hi-IN" sz="2400" b="1" dirty="0">
                <a:ea typeface="+mn-lt"/>
                <a:cs typeface="+mn-lt"/>
              </a:rPr>
              <a:t>परीक्षा</a:t>
            </a:r>
            <a:r>
              <a:rPr lang="en-US" sz="2400" b="1" dirty="0">
                <a:ea typeface="+mn-lt"/>
                <a:cs typeface="+mn-lt"/>
              </a:rPr>
              <a:t> </a:t>
            </a:r>
            <a:r>
              <a:rPr lang="en-US" sz="2400" b="1" dirty="0" err="1">
                <a:ea typeface="+mn-lt"/>
                <a:cs typeface="+mn-lt"/>
              </a:rPr>
              <a:t>के</a:t>
            </a:r>
            <a:r>
              <a:rPr lang="en-US" sz="2400" b="1" dirty="0">
                <a:ea typeface="+mn-lt"/>
                <a:cs typeface="+mn-lt"/>
              </a:rPr>
              <a:t> </a:t>
            </a:r>
            <a:r>
              <a:rPr lang="en-US" sz="2400" b="1" dirty="0" err="1">
                <a:ea typeface="+mn-lt"/>
                <a:cs typeface="+mn-lt"/>
              </a:rPr>
              <a:t>बाद</a:t>
            </a:r>
            <a:r>
              <a:rPr lang="en-US" sz="2400" b="1" dirty="0">
                <a:ea typeface="+mn-lt"/>
                <a:cs typeface="+mn-lt"/>
              </a:rPr>
              <a:t> </a:t>
            </a:r>
            <a:r>
              <a:rPr lang="hi-IN" sz="2400" b="1" dirty="0">
                <a:ea typeface="+mn-lt"/>
                <a:cs typeface="+mn-lt"/>
              </a:rPr>
              <a:t>आने वाली वृद्धी</a:t>
            </a:r>
            <a:r>
              <a:rPr lang="en-US" sz="2400" dirty="0">
                <a:ea typeface="+mn-lt"/>
                <a:cs typeface="+mn-lt"/>
              </a:rPr>
              <a:t>: </a:t>
            </a:r>
            <a:r>
              <a:rPr lang="en-US" sz="2400" dirty="0" err="1">
                <a:ea typeface="+mn-lt"/>
                <a:cs typeface="+mn-lt"/>
              </a:rPr>
              <a:t>अय्यूब</a:t>
            </a:r>
            <a:r>
              <a:rPr lang="en-US" sz="2400" dirty="0">
                <a:ea typeface="+mn-lt"/>
                <a:cs typeface="+mn-lt"/>
              </a:rPr>
              <a:t> 42:10-17 </a:t>
            </a:r>
            <a:r>
              <a:rPr lang="en-US" sz="2400" dirty="0" err="1">
                <a:solidFill>
                  <a:srgbClr val="00B0F0"/>
                </a:solidFill>
                <a:ea typeface="+mn-lt"/>
                <a:cs typeface="+mn-lt"/>
              </a:rPr>
              <a:t>यहोवा</a:t>
            </a:r>
            <a:r>
              <a:rPr lang="en-US" sz="2400" dirty="0">
                <a:solidFill>
                  <a:srgbClr val="00B0F0"/>
                </a:solidFill>
                <a:ea typeface="+mn-lt"/>
                <a:cs typeface="+mn-lt"/>
              </a:rPr>
              <a:t> </a:t>
            </a:r>
            <a:r>
              <a:rPr lang="en-US" sz="2400" dirty="0" err="1">
                <a:solidFill>
                  <a:srgbClr val="00B0F0"/>
                </a:solidFill>
                <a:ea typeface="+mn-lt"/>
                <a:cs typeface="+mn-lt"/>
              </a:rPr>
              <a:t>ने</a:t>
            </a:r>
            <a:r>
              <a:rPr lang="en-US" sz="2400" dirty="0">
                <a:solidFill>
                  <a:srgbClr val="00B0F0"/>
                </a:solidFill>
                <a:ea typeface="+mn-lt"/>
                <a:cs typeface="+mn-lt"/>
              </a:rPr>
              <a:t> </a:t>
            </a:r>
            <a:r>
              <a:rPr lang="en-US" sz="2400" dirty="0" err="1">
                <a:solidFill>
                  <a:srgbClr val="00B0F0"/>
                </a:solidFill>
                <a:ea typeface="+mn-lt"/>
                <a:cs typeface="+mn-lt"/>
              </a:rPr>
              <a:t>अय्यूब</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भाग्य</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बहाल</a:t>
            </a:r>
            <a:r>
              <a:rPr lang="en-US" sz="2400" dirty="0">
                <a:solidFill>
                  <a:srgbClr val="00B0F0"/>
                </a:solidFill>
                <a:ea typeface="+mn-lt"/>
                <a:cs typeface="+mn-lt"/>
              </a:rPr>
              <a:t> </a:t>
            </a:r>
            <a:r>
              <a:rPr lang="en-US" sz="2400" dirty="0" err="1">
                <a:solidFill>
                  <a:srgbClr val="00B0F0"/>
                </a:solidFill>
                <a:ea typeface="+mn-lt"/>
                <a:cs typeface="+mn-lt"/>
              </a:rPr>
              <a:t>किया</a:t>
            </a:r>
            <a:r>
              <a:rPr lang="en-US" sz="2400" dirty="0">
                <a:solidFill>
                  <a:srgbClr val="00B0F0"/>
                </a:solidFill>
                <a:ea typeface="+mn-lt"/>
                <a:cs typeface="+mn-lt"/>
              </a:rPr>
              <a:t>। </a:t>
            </a:r>
            <a:r>
              <a:rPr lang="en-US" sz="2400" dirty="0" err="1">
                <a:solidFill>
                  <a:srgbClr val="00B0F0"/>
                </a:solidFill>
                <a:ea typeface="+mn-lt"/>
                <a:cs typeface="+mn-lt"/>
              </a:rPr>
              <a:t>और</a:t>
            </a:r>
            <a:r>
              <a:rPr lang="en-US" sz="2400" dirty="0">
                <a:solidFill>
                  <a:srgbClr val="00B0F0"/>
                </a:solidFill>
                <a:ea typeface="+mn-lt"/>
                <a:cs typeface="+mn-lt"/>
              </a:rPr>
              <a:t> </a:t>
            </a:r>
            <a:r>
              <a:rPr lang="en-US" sz="2400" dirty="0" err="1">
                <a:solidFill>
                  <a:srgbClr val="00B0F0"/>
                </a:solidFill>
                <a:ea typeface="+mn-lt"/>
                <a:cs typeface="+mn-lt"/>
              </a:rPr>
              <a:t>यहोवा</a:t>
            </a:r>
            <a:r>
              <a:rPr lang="en-US" sz="2400" dirty="0">
                <a:solidFill>
                  <a:srgbClr val="00B0F0"/>
                </a:solidFill>
                <a:ea typeface="+mn-lt"/>
                <a:cs typeface="+mn-lt"/>
              </a:rPr>
              <a:t> </a:t>
            </a:r>
            <a:r>
              <a:rPr lang="en-US" sz="2400" dirty="0" err="1">
                <a:solidFill>
                  <a:srgbClr val="00B0F0"/>
                </a:solidFill>
                <a:ea typeface="+mn-lt"/>
                <a:cs typeface="+mn-lt"/>
              </a:rPr>
              <a:t>ने</a:t>
            </a:r>
            <a:r>
              <a:rPr lang="en-US" sz="2400" dirty="0">
                <a:solidFill>
                  <a:srgbClr val="00B0F0"/>
                </a:solidFill>
                <a:ea typeface="+mn-lt"/>
                <a:cs typeface="+mn-lt"/>
              </a:rPr>
              <a:t> </a:t>
            </a:r>
            <a:r>
              <a:rPr lang="en-US" sz="2400" dirty="0" err="1">
                <a:solidFill>
                  <a:srgbClr val="00B0F0"/>
                </a:solidFill>
                <a:ea typeface="+mn-lt"/>
                <a:cs typeface="+mn-lt"/>
              </a:rPr>
              <a:t>अय्यूब</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पास</a:t>
            </a:r>
            <a:r>
              <a:rPr lang="en-US" sz="2400" dirty="0">
                <a:solidFill>
                  <a:srgbClr val="00B0F0"/>
                </a:solidFill>
                <a:ea typeface="+mn-lt"/>
                <a:cs typeface="+mn-lt"/>
              </a:rPr>
              <a:t> </a:t>
            </a:r>
            <a:r>
              <a:rPr lang="en-US" sz="2400" dirty="0" err="1">
                <a:solidFill>
                  <a:srgbClr val="00B0F0"/>
                </a:solidFill>
                <a:ea typeface="+mn-lt"/>
                <a:cs typeface="+mn-lt"/>
              </a:rPr>
              <a:t>जो</a:t>
            </a:r>
            <a:r>
              <a:rPr lang="en-US" sz="2400" dirty="0">
                <a:solidFill>
                  <a:srgbClr val="00B0F0"/>
                </a:solidFill>
                <a:ea typeface="+mn-lt"/>
                <a:cs typeface="+mn-lt"/>
              </a:rPr>
              <a:t> </a:t>
            </a:r>
            <a:r>
              <a:rPr lang="en-US" sz="2400" dirty="0" err="1">
                <a:solidFill>
                  <a:srgbClr val="00B0F0"/>
                </a:solidFill>
                <a:ea typeface="+mn-lt"/>
                <a:cs typeface="+mn-lt"/>
              </a:rPr>
              <a:t>कुछ</a:t>
            </a:r>
            <a:r>
              <a:rPr lang="en-US" sz="2400" dirty="0">
                <a:solidFill>
                  <a:srgbClr val="00B0F0"/>
                </a:solidFill>
                <a:ea typeface="+mn-lt"/>
                <a:cs typeface="+mn-lt"/>
              </a:rPr>
              <a:t> </a:t>
            </a:r>
            <a:r>
              <a:rPr lang="en-US" sz="2400" dirty="0" err="1">
                <a:solidFill>
                  <a:srgbClr val="00B0F0"/>
                </a:solidFill>
                <a:ea typeface="+mn-lt"/>
                <a:cs typeface="+mn-lt"/>
              </a:rPr>
              <a:t>भी</a:t>
            </a:r>
            <a:r>
              <a:rPr lang="en-US" sz="2400" dirty="0">
                <a:solidFill>
                  <a:srgbClr val="00B0F0"/>
                </a:solidFill>
                <a:ea typeface="+mn-lt"/>
                <a:cs typeface="+mn-lt"/>
              </a:rPr>
              <a:t> </a:t>
            </a:r>
            <a:r>
              <a:rPr lang="en-US" sz="2400" dirty="0" err="1">
                <a:solidFill>
                  <a:srgbClr val="00B0F0"/>
                </a:solidFill>
                <a:ea typeface="+mn-lt"/>
                <a:cs typeface="+mn-lt"/>
              </a:rPr>
              <a:t>था</a:t>
            </a:r>
            <a:r>
              <a:rPr lang="en-US" sz="2400" dirty="0">
                <a:solidFill>
                  <a:srgbClr val="00B0F0"/>
                </a:solidFill>
                <a:ea typeface="+mn-lt"/>
                <a:cs typeface="+mn-lt"/>
              </a:rPr>
              <a:t>, </a:t>
            </a:r>
            <a:r>
              <a:rPr lang="en-US" sz="2400" dirty="0" err="1">
                <a:solidFill>
                  <a:srgbClr val="00B0F0"/>
                </a:solidFill>
                <a:ea typeface="+mn-lt"/>
                <a:cs typeface="+mn-lt"/>
              </a:rPr>
              <a:t>उसे</a:t>
            </a:r>
            <a:r>
              <a:rPr lang="en-US" sz="2400" dirty="0">
                <a:solidFill>
                  <a:srgbClr val="00B0F0"/>
                </a:solidFill>
                <a:ea typeface="+mn-lt"/>
                <a:cs typeface="+mn-lt"/>
              </a:rPr>
              <a:t> </a:t>
            </a:r>
            <a:r>
              <a:rPr lang="en-US" sz="2400" dirty="0" err="1">
                <a:solidFill>
                  <a:srgbClr val="00B0F0"/>
                </a:solidFill>
                <a:ea typeface="+mn-lt"/>
                <a:cs typeface="+mn-lt"/>
              </a:rPr>
              <a:t>दोगुना</a:t>
            </a:r>
            <a:r>
              <a:rPr lang="en-US" sz="2400" dirty="0">
                <a:solidFill>
                  <a:srgbClr val="00B0F0"/>
                </a:solidFill>
                <a:ea typeface="+mn-lt"/>
                <a:cs typeface="+mn-lt"/>
              </a:rPr>
              <a:t> </a:t>
            </a:r>
            <a:r>
              <a:rPr lang="en-US" sz="2400" dirty="0" err="1">
                <a:solidFill>
                  <a:srgbClr val="00B0F0"/>
                </a:solidFill>
                <a:ea typeface="+mn-lt"/>
                <a:cs typeface="+mn-lt"/>
              </a:rPr>
              <a:t>बढ़ा</a:t>
            </a:r>
            <a:r>
              <a:rPr lang="en-US" sz="2400" dirty="0">
                <a:solidFill>
                  <a:srgbClr val="00B0F0"/>
                </a:solidFill>
                <a:ea typeface="+mn-lt"/>
                <a:cs typeface="+mn-lt"/>
              </a:rPr>
              <a:t> </a:t>
            </a:r>
            <a:r>
              <a:rPr lang="en-US" sz="2400" dirty="0" err="1">
                <a:solidFill>
                  <a:srgbClr val="00B0F0"/>
                </a:solidFill>
                <a:ea typeface="+mn-lt"/>
                <a:cs typeface="+mn-lt"/>
              </a:rPr>
              <a:t>दिया</a:t>
            </a:r>
            <a:r>
              <a:rPr lang="en-US" sz="2400" dirty="0">
                <a:solidFill>
                  <a:srgbClr val="00B0F0"/>
                </a:solidFill>
                <a:ea typeface="+mn-lt"/>
                <a:cs typeface="+mn-lt"/>
              </a:rPr>
              <a:t>। 12 </a:t>
            </a:r>
            <a:r>
              <a:rPr lang="en-US" sz="2400" dirty="0" err="1">
                <a:solidFill>
                  <a:srgbClr val="00B0F0"/>
                </a:solidFill>
                <a:ea typeface="+mn-lt"/>
                <a:cs typeface="+mn-lt"/>
              </a:rPr>
              <a:t>यहोवा</a:t>
            </a:r>
            <a:r>
              <a:rPr lang="en-US" sz="2400" dirty="0">
                <a:solidFill>
                  <a:srgbClr val="00B0F0"/>
                </a:solidFill>
                <a:ea typeface="+mn-lt"/>
                <a:cs typeface="+mn-lt"/>
              </a:rPr>
              <a:t> </a:t>
            </a:r>
            <a:r>
              <a:rPr lang="en-US" sz="2400" dirty="0" err="1">
                <a:solidFill>
                  <a:srgbClr val="00B0F0"/>
                </a:solidFill>
                <a:ea typeface="+mn-lt"/>
                <a:cs typeface="+mn-lt"/>
              </a:rPr>
              <a:t>ने</a:t>
            </a:r>
            <a:r>
              <a:rPr lang="en-US" sz="2400" dirty="0">
                <a:solidFill>
                  <a:srgbClr val="00B0F0"/>
                </a:solidFill>
                <a:ea typeface="+mn-lt"/>
                <a:cs typeface="+mn-lt"/>
              </a:rPr>
              <a:t> </a:t>
            </a:r>
            <a:r>
              <a:rPr lang="en-US" sz="2400" dirty="0" err="1">
                <a:solidFill>
                  <a:srgbClr val="00B0F0"/>
                </a:solidFill>
                <a:ea typeface="+mn-lt"/>
                <a:cs typeface="+mn-lt"/>
              </a:rPr>
              <a:t>अय्यूब</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बाद</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दिनों</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उसके</a:t>
            </a:r>
            <a:r>
              <a:rPr lang="en-US" sz="2400" dirty="0">
                <a:solidFill>
                  <a:srgbClr val="00B0F0"/>
                </a:solidFill>
                <a:ea typeface="+mn-lt"/>
                <a:cs typeface="+mn-lt"/>
              </a:rPr>
              <a:t> </a:t>
            </a:r>
            <a:r>
              <a:rPr lang="en-US" sz="2400" dirty="0" err="1">
                <a:solidFill>
                  <a:srgbClr val="00B0F0"/>
                </a:solidFill>
                <a:ea typeface="+mn-lt"/>
                <a:cs typeface="+mn-lt"/>
              </a:rPr>
              <a:t>आरम्भ</a:t>
            </a:r>
            <a:r>
              <a:rPr lang="en-US" sz="2400" dirty="0">
                <a:solidFill>
                  <a:srgbClr val="00B0F0"/>
                </a:solidFill>
                <a:ea typeface="+mn-lt"/>
                <a:cs typeface="+mn-lt"/>
              </a:rPr>
              <a:t> </a:t>
            </a:r>
            <a:r>
              <a:rPr lang="hi-IN" sz="2400" dirty="0">
                <a:solidFill>
                  <a:srgbClr val="00B0F0"/>
                </a:solidFill>
                <a:ea typeface="+mn-lt"/>
                <a:cs typeface="+mn-lt"/>
              </a:rPr>
              <a:t>के </a:t>
            </a:r>
            <a:r>
              <a:rPr lang="en-US" sz="2400" dirty="0" err="1">
                <a:solidFill>
                  <a:srgbClr val="00B0F0"/>
                </a:solidFill>
                <a:ea typeface="+mn-lt"/>
                <a:cs typeface="+mn-lt"/>
              </a:rPr>
              <a:t>दिनों</a:t>
            </a:r>
            <a:r>
              <a:rPr lang="hi-IN" sz="2400" dirty="0">
                <a:solidFill>
                  <a:srgbClr val="00B0F0"/>
                </a:solidFill>
                <a:ea typeface="+mn-lt"/>
                <a:cs typeface="+mn-lt"/>
              </a:rPr>
              <a:t> से</a:t>
            </a:r>
            <a:r>
              <a:rPr lang="en-US" sz="2400" dirty="0">
                <a:solidFill>
                  <a:srgbClr val="00B0F0"/>
                </a:solidFill>
                <a:ea typeface="+mn-lt"/>
                <a:cs typeface="+mn-lt"/>
              </a:rPr>
              <a:t> </a:t>
            </a:r>
            <a:r>
              <a:rPr lang="en-US" sz="2400" dirty="0" err="1">
                <a:solidFill>
                  <a:srgbClr val="00B0F0"/>
                </a:solidFill>
                <a:ea typeface="+mn-lt"/>
                <a:cs typeface="+mn-lt"/>
              </a:rPr>
              <a:t>अधिक</a:t>
            </a:r>
            <a:r>
              <a:rPr lang="en-US" sz="2400" dirty="0">
                <a:solidFill>
                  <a:srgbClr val="00B0F0"/>
                </a:solidFill>
                <a:ea typeface="+mn-lt"/>
                <a:cs typeface="+mn-lt"/>
              </a:rPr>
              <a:t> </a:t>
            </a:r>
            <a:r>
              <a:rPr lang="en-US" sz="2400" dirty="0" err="1">
                <a:solidFill>
                  <a:srgbClr val="00B0F0"/>
                </a:solidFill>
                <a:ea typeface="+mn-lt"/>
                <a:cs typeface="+mn-lt"/>
              </a:rPr>
              <a:t>आशीष</a:t>
            </a:r>
            <a:r>
              <a:rPr lang="en-US" sz="2400" dirty="0">
                <a:solidFill>
                  <a:srgbClr val="00B0F0"/>
                </a:solidFill>
                <a:ea typeface="+mn-lt"/>
                <a:cs typeface="+mn-lt"/>
              </a:rPr>
              <a:t> </a:t>
            </a:r>
            <a:r>
              <a:rPr lang="en-US" sz="2400" dirty="0" err="1">
                <a:solidFill>
                  <a:srgbClr val="00B0F0"/>
                </a:solidFill>
                <a:ea typeface="+mn-lt"/>
                <a:cs typeface="+mn-lt"/>
              </a:rPr>
              <a:t>दी</a:t>
            </a:r>
            <a:r>
              <a:rPr lang="en-US" sz="2400" dirty="0">
                <a:solidFill>
                  <a:srgbClr val="00B0F0"/>
                </a:solidFill>
                <a:ea typeface="+mn-lt"/>
                <a:cs typeface="+mn-lt"/>
              </a:rPr>
              <a:t>; </a:t>
            </a:r>
            <a:r>
              <a:rPr lang="en-US" sz="2400" dirty="0" err="1">
                <a:solidFill>
                  <a:srgbClr val="00B0F0"/>
                </a:solidFill>
                <a:ea typeface="+mn-lt"/>
                <a:cs typeface="+mn-lt"/>
              </a:rPr>
              <a:t>और</a:t>
            </a:r>
            <a:r>
              <a:rPr lang="en-US" sz="2400" dirty="0">
                <a:solidFill>
                  <a:srgbClr val="00B0F0"/>
                </a:solidFill>
                <a:ea typeface="+mn-lt"/>
                <a:cs typeface="+mn-lt"/>
              </a:rPr>
              <a:t> </a:t>
            </a:r>
            <a:r>
              <a:rPr lang="en-US" sz="2400" dirty="0" err="1">
                <a:solidFill>
                  <a:srgbClr val="00B0F0"/>
                </a:solidFill>
                <a:ea typeface="+mn-lt"/>
                <a:cs typeface="+mn-lt"/>
              </a:rPr>
              <a:t>उसके</a:t>
            </a:r>
            <a:r>
              <a:rPr lang="en-US" sz="2400" dirty="0">
                <a:solidFill>
                  <a:srgbClr val="00B0F0"/>
                </a:solidFill>
                <a:ea typeface="+mn-lt"/>
                <a:cs typeface="+mn-lt"/>
              </a:rPr>
              <a:t> </a:t>
            </a:r>
            <a:r>
              <a:rPr lang="en-US" sz="2400" dirty="0" err="1">
                <a:solidFill>
                  <a:srgbClr val="00B0F0"/>
                </a:solidFill>
                <a:ea typeface="+mn-lt"/>
                <a:cs typeface="+mn-lt"/>
              </a:rPr>
              <a:t>पास</a:t>
            </a:r>
            <a:r>
              <a:rPr lang="en-US" sz="2400" dirty="0">
                <a:solidFill>
                  <a:srgbClr val="00B0F0"/>
                </a:solidFill>
                <a:ea typeface="+mn-lt"/>
                <a:cs typeface="+mn-lt"/>
              </a:rPr>
              <a:t> 14,000 </a:t>
            </a:r>
            <a:r>
              <a:rPr lang="en-US" sz="2400" dirty="0" err="1">
                <a:solidFill>
                  <a:srgbClr val="00B0F0"/>
                </a:solidFill>
                <a:ea typeface="+mn-lt"/>
                <a:cs typeface="+mn-lt"/>
              </a:rPr>
              <a:t>भेड़ें</a:t>
            </a:r>
            <a:r>
              <a:rPr lang="en-US" sz="2400" dirty="0">
                <a:solidFill>
                  <a:srgbClr val="00B0F0"/>
                </a:solidFill>
                <a:ea typeface="+mn-lt"/>
                <a:cs typeface="+mn-lt"/>
              </a:rPr>
              <a:t>, 6,000 </a:t>
            </a:r>
            <a:r>
              <a:rPr lang="en-US" sz="2400" dirty="0" err="1">
                <a:solidFill>
                  <a:srgbClr val="00B0F0"/>
                </a:solidFill>
                <a:ea typeface="+mn-lt"/>
                <a:cs typeface="+mn-lt"/>
              </a:rPr>
              <a:t>ऊंट</a:t>
            </a:r>
            <a:r>
              <a:rPr lang="en-US" sz="2400" dirty="0">
                <a:solidFill>
                  <a:srgbClr val="00B0F0"/>
                </a:solidFill>
                <a:ea typeface="+mn-lt"/>
                <a:cs typeface="+mn-lt"/>
              </a:rPr>
              <a:t>, </a:t>
            </a:r>
            <a:r>
              <a:rPr lang="en-US" sz="2400" dirty="0" err="1">
                <a:solidFill>
                  <a:srgbClr val="00B0F0"/>
                </a:solidFill>
                <a:ea typeface="+mn-lt"/>
                <a:cs typeface="+mn-lt"/>
              </a:rPr>
              <a:t>बैलों</a:t>
            </a:r>
            <a:r>
              <a:rPr lang="en-US" sz="2400" dirty="0">
                <a:solidFill>
                  <a:srgbClr val="00B0F0"/>
                </a:solidFill>
                <a:ea typeface="+mn-lt"/>
                <a:cs typeface="+mn-lt"/>
              </a:rPr>
              <a:t> का 1,000 </a:t>
            </a:r>
            <a:r>
              <a:rPr lang="en-US" sz="2400" dirty="0" err="1">
                <a:solidFill>
                  <a:srgbClr val="00B0F0"/>
                </a:solidFill>
                <a:ea typeface="+mn-lt"/>
                <a:cs typeface="+mn-lt"/>
              </a:rPr>
              <a:t>जूआ</a:t>
            </a:r>
            <a:r>
              <a:rPr lang="en-US" sz="2400" dirty="0">
                <a:solidFill>
                  <a:srgbClr val="00B0F0"/>
                </a:solidFill>
                <a:ea typeface="+mn-lt"/>
                <a:cs typeface="+mn-lt"/>
              </a:rPr>
              <a:t>, 1,000 </a:t>
            </a:r>
            <a:r>
              <a:rPr lang="en-US" sz="2400" dirty="0" err="1">
                <a:solidFill>
                  <a:srgbClr val="00B0F0"/>
                </a:solidFill>
                <a:ea typeface="+mn-lt"/>
                <a:cs typeface="+mn-lt"/>
              </a:rPr>
              <a:t>मादा</a:t>
            </a:r>
            <a:r>
              <a:rPr lang="en-US" sz="2400" dirty="0">
                <a:solidFill>
                  <a:srgbClr val="00B0F0"/>
                </a:solidFill>
                <a:ea typeface="+mn-lt"/>
                <a:cs typeface="+mn-lt"/>
              </a:rPr>
              <a:t> </a:t>
            </a:r>
            <a:r>
              <a:rPr lang="en-US" sz="2400" dirty="0" err="1">
                <a:solidFill>
                  <a:srgbClr val="00B0F0"/>
                </a:solidFill>
                <a:ea typeface="+mn-lt"/>
                <a:cs typeface="+mn-lt"/>
              </a:rPr>
              <a:t>गधे</a:t>
            </a:r>
            <a:r>
              <a:rPr lang="en-US" sz="2400" dirty="0">
                <a:solidFill>
                  <a:srgbClr val="00B0F0"/>
                </a:solidFill>
                <a:ea typeface="+mn-lt"/>
                <a:cs typeface="+mn-lt"/>
              </a:rPr>
              <a:t> </a:t>
            </a:r>
            <a:r>
              <a:rPr lang="en-US" sz="2400" dirty="0" err="1">
                <a:solidFill>
                  <a:srgbClr val="00B0F0"/>
                </a:solidFill>
                <a:ea typeface="+mn-lt"/>
                <a:cs typeface="+mn-lt"/>
              </a:rPr>
              <a:t>थे</a:t>
            </a:r>
            <a:r>
              <a:rPr lang="en-US" sz="2400" dirty="0">
                <a:solidFill>
                  <a:srgbClr val="00B0F0"/>
                </a:solidFill>
                <a:ea typeface="+mn-lt"/>
                <a:cs typeface="+mn-lt"/>
              </a:rPr>
              <a:t>। 16 </a:t>
            </a:r>
            <a:r>
              <a:rPr lang="en-US" sz="2400" dirty="0" err="1">
                <a:solidFill>
                  <a:srgbClr val="00B0F0"/>
                </a:solidFill>
                <a:ea typeface="+mn-lt"/>
                <a:cs typeface="+mn-lt"/>
              </a:rPr>
              <a:t>इसके</a:t>
            </a:r>
            <a:r>
              <a:rPr lang="en-US" sz="2400" dirty="0">
                <a:solidFill>
                  <a:srgbClr val="00B0F0"/>
                </a:solidFill>
                <a:ea typeface="+mn-lt"/>
                <a:cs typeface="+mn-lt"/>
              </a:rPr>
              <a:t> </a:t>
            </a:r>
            <a:r>
              <a:rPr lang="en-US" sz="2400" dirty="0" err="1">
                <a:solidFill>
                  <a:srgbClr val="00B0F0"/>
                </a:solidFill>
                <a:ea typeface="+mn-lt"/>
                <a:cs typeface="+mn-lt"/>
              </a:rPr>
              <a:t>बाद</a:t>
            </a:r>
            <a:r>
              <a:rPr lang="en-US" sz="2400" dirty="0">
                <a:solidFill>
                  <a:srgbClr val="00B0F0"/>
                </a:solidFill>
                <a:ea typeface="+mn-lt"/>
                <a:cs typeface="+mn-lt"/>
              </a:rPr>
              <a:t>, </a:t>
            </a:r>
            <a:r>
              <a:rPr lang="en-US" sz="2400" dirty="0" err="1">
                <a:solidFill>
                  <a:srgbClr val="00B0F0"/>
                </a:solidFill>
                <a:ea typeface="+mn-lt"/>
                <a:cs typeface="+mn-lt"/>
              </a:rPr>
              <a:t>अय्यूब</a:t>
            </a:r>
            <a:r>
              <a:rPr lang="en-US" sz="2400" dirty="0">
                <a:solidFill>
                  <a:srgbClr val="00B0F0"/>
                </a:solidFill>
                <a:ea typeface="+mn-lt"/>
                <a:cs typeface="+mn-lt"/>
              </a:rPr>
              <a:t> 140 </a:t>
            </a:r>
            <a:r>
              <a:rPr lang="en-US" sz="2400" dirty="0" err="1">
                <a:solidFill>
                  <a:srgbClr val="00B0F0"/>
                </a:solidFill>
                <a:ea typeface="+mn-lt"/>
                <a:cs typeface="+mn-lt"/>
              </a:rPr>
              <a:t>साल</a:t>
            </a:r>
            <a:r>
              <a:rPr lang="en-US" sz="2400" dirty="0">
                <a:solidFill>
                  <a:srgbClr val="00B0F0"/>
                </a:solidFill>
                <a:ea typeface="+mn-lt"/>
                <a:cs typeface="+mn-lt"/>
              </a:rPr>
              <a:t> </a:t>
            </a:r>
            <a:r>
              <a:rPr lang="en-US" sz="2400" dirty="0" err="1">
                <a:solidFill>
                  <a:srgbClr val="00B0F0"/>
                </a:solidFill>
                <a:ea typeface="+mn-lt"/>
                <a:cs typeface="+mn-lt"/>
              </a:rPr>
              <a:t>तक</a:t>
            </a:r>
            <a:r>
              <a:rPr lang="en-US" sz="2400" dirty="0">
                <a:solidFill>
                  <a:srgbClr val="00B0F0"/>
                </a:solidFill>
                <a:ea typeface="+mn-lt"/>
                <a:cs typeface="+mn-lt"/>
              </a:rPr>
              <a:t> </a:t>
            </a:r>
            <a:r>
              <a:rPr lang="en-US" sz="2400" dirty="0" err="1">
                <a:solidFill>
                  <a:srgbClr val="00B0F0"/>
                </a:solidFill>
                <a:ea typeface="+mn-lt"/>
                <a:cs typeface="+mn-lt"/>
              </a:rPr>
              <a:t>जीवित</a:t>
            </a:r>
            <a:r>
              <a:rPr lang="en-US" sz="2400" dirty="0">
                <a:solidFill>
                  <a:srgbClr val="00B0F0"/>
                </a:solidFill>
                <a:ea typeface="+mn-lt"/>
                <a:cs typeface="+mn-lt"/>
              </a:rPr>
              <a:t> </a:t>
            </a:r>
            <a:r>
              <a:rPr lang="en-US" sz="2400" dirty="0" err="1">
                <a:solidFill>
                  <a:srgbClr val="00B0F0"/>
                </a:solidFill>
                <a:ea typeface="+mn-lt"/>
                <a:cs typeface="+mn-lt"/>
              </a:rPr>
              <a:t>रहा</a:t>
            </a:r>
            <a:r>
              <a:rPr lang="en-US" sz="2400" dirty="0">
                <a:solidFill>
                  <a:srgbClr val="00B0F0"/>
                </a:solidFill>
                <a:ea typeface="+mn-lt"/>
                <a:cs typeface="+mn-lt"/>
              </a:rPr>
              <a:t>, </a:t>
            </a:r>
            <a:r>
              <a:rPr lang="en-US" sz="2400" dirty="0" err="1">
                <a:solidFill>
                  <a:srgbClr val="00B0F0"/>
                </a:solidFill>
                <a:ea typeface="+mn-lt"/>
                <a:cs typeface="+mn-lt"/>
              </a:rPr>
              <a:t>और</a:t>
            </a:r>
            <a:r>
              <a:rPr lang="en-US" sz="2400" dirty="0">
                <a:solidFill>
                  <a:srgbClr val="00B0F0"/>
                </a:solidFill>
                <a:ea typeface="+mn-lt"/>
                <a:cs typeface="+mn-lt"/>
              </a:rPr>
              <a:t> </a:t>
            </a:r>
            <a:r>
              <a:rPr lang="en-US" sz="2400" dirty="0" err="1">
                <a:solidFill>
                  <a:srgbClr val="00B0F0"/>
                </a:solidFill>
                <a:ea typeface="+mn-lt"/>
                <a:cs typeface="+mn-lt"/>
              </a:rPr>
              <a:t>उसने</a:t>
            </a:r>
            <a:r>
              <a:rPr lang="en-US" sz="2400" dirty="0">
                <a:solidFill>
                  <a:srgbClr val="00B0F0"/>
                </a:solidFill>
                <a:ea typeface="+mn-lt"/>
                <a:cs typeface="+mn-lt"/>
              </a:rPr>
              <a:t> </a:t>
            </a:r>
            <a:r>
              <a:rPr lang="en-US" sz="2400" dirty="0" err="1">
                <a:solidFill>
                  <a:srgbClr val="00B0F0"/>
                </a:solidFill>
                <a:ea typeface="+mn-lt"/>
                <a:cs typeface="+mn-lt"/>
              </a:rPr>
              <a:t>अपने</a:t>
            </a:r>
            <a:r>
              <a:rPr lang="en-US" sz="2400" dirty="0">
                <a:solidFill>
                  <a:srgbClr val="00B0F0"/>
                </a:solidFill>
                <a:ea typeface="+mn-lt"/>
                <a:cs typeface="+mn-lt"/>
              </a:rPr>
              <a:t> </a:t>
            </a:r>
            <a:r>
              <a:rPr lang="en-US" sz="2400" dirty="0" err="1">
                <a:solidFill>
                  <a:srgbClr val="00B0F0"/>
                </a:solidFill>
                <a:ea typeface="+mn-lt"/>
                <a:cs typeface="+mn-lt"/>
              </a:rPr>
              <a:t>बेटों</a:t>
            </a:r>
            <a:r>
              <a:rPr lang="en-US" sz="2400" dirty="0">
                <a:solidFill>
                  <a:srgbClr val="00B0F0"/>
                </a:solidFill>
                <a:ea typeface="+mn-lt"/>
                <a:cs typeface="+mn-lt"/>
              </a:rPr>
              <a:t> </a:t>
            </a:r>
            <a:r>
              <a:rPr lang="en-US" sz="2400" dirty="0" err="1">
                <a:solidFill>
                  <a:srgbClr val="00B0F0"/>
                </a:solidFill>
                <a:ea typeface="+mn-lt"/>
                <a:cs typeface="+mn-lt"/>
              </a:rPr>
              <a:t>और</a:t>
            </a:r>
            <a:r>
              <a:rPr lang="en-US" sz="2400" dirty="0">
                <a:solidFill>
                  <a:srgbClr val="00B0F0"/>
                </a:solidFill>
                <a:ea typeface="+mn-lt"/>
                <a:cs typeface="+mn-lt"/>
              </a:rPr>
              <a:t> </a:t>
            </a:r>
            <a:r>
              <a:rPr lang="en-US" sz="2400" dirty="0" err="1">
                <a:solidFill>
                  <a:srgbClr val="00B0F0"/>
                </a:solidFill>
                <a:ea typeface="+mn-lt"/>
                <a:cs typeface="+mn-lt"/>
              </a:rPr>
              <a:t>अपने</a:t>
            </a:r>
            <a:r>
              <a:rPr lang="en-US" sz="2400" dirty="0">
                <a:solidFill>
                  <a:srgbClr val="00B0F0"/>
                </a:solidFill>
                <a:ea typeface="+mn-lt"/>
                <a:cs typeface="+mn-lt"/>
              </a:rPr>
              <a:t> </a:t>
            </a:r>
            <a:r>
              <a:rPr lang="en-US" sz="2400" dirty="0" err="1">
                <a:solidFill>
                  <a:srgbClr val="00B0F0"/>
                </a:solidFill>
                <a:ea typeface="+mn-lt"/>
                <a:cs typeface="+mn-lt"/>
              </a:rPr>
              <a:t>पोते</a:t>
            </a:r>
            <a:r>
              <a:rPr lang="en-US" sz="2400" dirty="0">
                <a:solidFill>
                  <a:srgbClr val="00B0F0"/>
                </a:solidFill>
                <a:ea typeface="+mn-lt"/>
                <a:cs typeface="+mn-lt"/>
              </a:rPr>
              <a:t>- </a:t>
            </a:r>
            <a:r>
              <a:rPr lang="en-US" sz="2400" dirty="0" err="1">
                <a:solidFill>
                  <a:srgbClr val="00B0F0"/>
                </a:solidFill>
                <a:ea typeface="+mn-lt"/>
                <a:cs typeface="+mn-lt"/>
              </a:rPr>
              <a:t>पोतियों</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चार</a:t>
            </a:r>
            <a:r>
              <a:rPr lang="en-US" sz="2400" dirty="0">
                <a:solidFill>
                  <a:srgbClr val="00B0F0"/>
                </a:solidFill>
                <a:ea typeface="+mn-lt"/>
                <a:cs typeface="+mn-lt"/>
              </a:rPr>
              <a:t> </a:t>
            </a:r>
            <a:r>
              <a:rPr lang="en-US" sz="2400" dirty="0" err="1">
                <a:solidFill>
                  <a:srgbClr val="00B0F0"/>
                </a:solidFill>
                <a:ea typeface="+mn-lt"/>
                <a:cs typeface="+mn-lt"/>
              </a:rPr>
              <a:t>पीढ़ियों</a:t>
            </a:r>
            <a:r>
              <a:rPr lang="en-US" sz="2400" dirty="0">
                <a:solidFill>
                  <a:srgbClr val="00B0F0"/>
                </a:solidFill>
                <a:ea typeface="+mn-lt"/>
                <a:cs typeface="+mn-lt"/>
              </a:rPr>
              <a:t> </a:t>
            </a:r>
            <a:r>
              <a:rPr lang="en-US" sz="2400" dirty="0" err="1">
                <a:solidFill>
                  <a:srgbClr val="00B0F0"/>
                </a:solidFill>
                <a:ea typeface="+mn-lt"/>
                <a:cs typeface="+mn-lt"/>
              </a:rPr>
              <a:t>तक</a:t>
            </a:r>
            <a:r>
              <a:rPr lang="en-US" sz="2400" dirty="0">
                <a:solidFill>
                  <a:srgbClr val="00B0F0"/>
                </a:solidFill>
                <a:ea typeface="+mn-lt"/>
                <a:cs typeface="+mn-lt"/>
              </a:rPr>
              <a:t> </a:t>
            </a:r>
            <a:r>
              <a:rPr lang="en-US" sz="2400" dirty="0" err="1">
                <a:solidFill>
                  <a:srgbClr val="00B0F0"/>
                </a:solidFill>
                <a:ea typeface="+mn-lt"/>
                <a:cs typeface="+mn-lt"/>
              </a:rPr>
              <a:t>देखा</a:t>
            </a:r>
            <a:r>
              <a:rPr lang="en-US" sz="2400" dirty="0">
                <a:solidFill>
                  <a:srgbClr val="00B0F0"/>
                </a:solidFill>
                <a:ea typeface="+mn-lt"/>
                <a:cs typeface="+mn-lt"/>
              </a:rPr>
              <a:t>। 17 </a:t>
            </a:r>
            <a:r>
              <a:rPr lang="en-US" sz="2400" dirty="0" err="1">
                <a:solidFill>
                  <a:srgbClr val="00B0F0"/>
                </a:solidFill>
                <a:ea typeface="+mn-lt"/>
                <a:cs typeface="+mn-lt"/>
              </a:rPr>
              <a:t>और</a:t>
            </a:r>
            <a:r>
              <a:rPr lang="en-US" sz="2400" dirty="0">
                <a:solidFill>
                  <a:srgbClr val="00B0F0"/>
                </a:solidFill>
                <a:ea typeface="+mn-lt"/>
                <a:cs typeface="+mn-lt"/>
              </a:rPr>
              <a:t> </a:t>
            </a:r>
            <a:r>
              <a:rPr lang="en-US" sz="2400" dirty="0" err="1">
                <a:solidFill>
                  <a:srgbClr val="00B0F0"/>
                </a:solidFill>
                <a:ea typeface="+mn-lt"/>
                <a:cs typeface="+mn-lt"/>
              </a:rPr>
              <a:t>अय्यूब</a:t>
            </a:r>
            <a:r>
              <a:rPr lang="en-US" sz="2400" dirty="0">
                <a:solidFill>
                  <a:srgbClr val="00B0F0"/>
                </a:solidFill>
                <a:ea typeface="+mn-lt"/>
                <a:cs typeface="+mn-lt"/>
              </a:rPr>
              <a:t> </a:t>
            </a:r>
            <a:r>
              <a:rPr lang="en-US" sz="2400" dirty="0" err="1">
                <a:solidFill>
                  <a:srgbClr val="00B0F0"/>
                </a:solidFill>
                <a:ea typeface="+mn-lt"/>
                <a:cs typeface="+mn-lt"/>
              </a:rPr>
              <a:t>की</a:t>
            </a:r>
            <a:r>
              <a:rPr lang="en-US" sz="2400" dirty="0">
                <a:solidFill>
                  <a:srgbClr val="00B0F0"/>
                </a:solidFill>
                <a:ea typeface="+mn-lt"/>
                <a:cs typeface="+mn-lt"/>
              </a:rPr>
              <a:t> </a:t>
            </a:r>
            <a:r>
              <a:rPr lang="en-US" sz="2400" dirty="0" err="1">
                <a:solidFill>
                  <a:srgbClr val="00B0F0"/>
                </a:solidFill>
                <a:ea typeface="+mn-lt"/>
                <a:cs typeface="+mn-lt"/>
              </a:rPr>
              <a:t>मृत्यु</a:t>
            </a:r>
            <a:r>
              <a:rPr lang="en-US" sz="2400" dirty="0">
                <a:solidFill>
                  <a:srgbClr val="00B0F0"/>
                </a:solidFill>
                <a:ea typeface="+mn-lt"/>
                <a:cs typeface="+mn-lt"/>
              </a:rPr>
              <a:t> </a:t>
            </a:r>
            <a:r>
              <a:rPr lang="en-US" sz="2400" dirty="0" err="1">
                <a:solidFill>
                  <a:srgbClr val="00B0F0"/>
                </a:solidFill>
                <a:ea typeface="+mn-lt"/>
                <a:cs typeface="+mn-lt"/>
              </a:rPr>
              <a:t>हो</a:t>
            </a:r>
            <a:r>
              <a:rPr lang="en-US" sz="2400" dirty="0">
                <a:solidFill>
                  <a:srgbClr val="00B0F0"/>
                </a:solidFill>
                <a:ea typeface="+mn-lt"/>
                <a:cs typeface="+mn-lt"/>
              </a:rPr>
              <a:t> </a:t>
            </a:r>
            <a:r>
              <a:rPr lang="en-US" sz="2400" dirty="0" err="1">
                <a:solidFill>
                  <a:srgbClr val="00B0F0"/>
                </a:solidFill>
                <a:ea typeface="+mn-lt"/>
                <a:cs typeface="+mn-lt"/>
              </a:rPr>
              <a:t>गई</a:t>
            </a:r>
            <a:r>
              <a:rPr lang="en-US" sz="2400" dirty="0">
                <a:solidFill>
                  <a:srgbClr val="00B0F0"/>
                </a:solidFill>
                <a:ea typeface="+mn-lt"/>
                <a:cs typeface="+mn-lt"/>
              </a:rPr>
              <a:t>, </a:t>
            </a:r>
            <a:r>
              <a:rPr lang="en-US" sz="2400" dirty="0" err="1">
                <a:solidFill>
                  <a:srgbClr val="00B0F0"/>
                </a:solidFill>
                <a:ea typeface="+mn-lt"/>
                <a:cs typeface="+mn-lt"/>
              </a:rPr>
              <a:t>जो</a:t>
            </a:r>
            <a:r>
              <a:rPr lang="en-US" sz="2400" dirty="0">
                <a:solidFill>
                  <a:srgbClr val="00B0F0"/>
                </a:solidFill>
                <a:ea typeface="+mn-lt"/>
                <a:cs typeface="+mn-lt"/>
              </a:rPr>
              <a:t> </a:t>
            </a:r>
            <a:r>
              <a:rPr lang="en-US" sz="2400" dirty="0" err="1">
                <a:solidFill>
                  <a:srgbClr val="00B0F0"/>
                </a:solidFill>
                <a:ea typeface="+mn-lt"/>
                <a:cs typeface="+mn-lt"/>
              </a:rPr>
              <a:t>एक</a:t>
            </a:r>
            <a:r>
              <a:rPr lang="en-US" sz="2400" dirty="0">
                <a:solidFill>
                  <a:srgbClr val="00B0F0"/>
                </a:solidFill>
                <a:ea typeface="+mn-lt"/>
                <a:cs typeface="+mn-lt"/>
              </a:rPr>
              <a:t> </a:t>
            </a:r>
            <a:r>
              <a:rPr lang="en-US" sz="2400" dirty="0" err="1">
                <a:solidFill>
                  <a:srgbClr val="00B0F0"/>
                </a:solidFill>
                <a:ea typeface="+mn-lt"/>
                <a:cs typeface="+mn-lt"/>
              </a:rPr>
              <a:t>बूढ़ा</a:t>
            </a:r>
            <a:r>
              <a:rPr lang="en-US" sz="2400" dirty="0">
                <a:solidFill>
                  <a:srgbClr val="00B0F0"/>
                </a:solidFill>
                <a:ea typeface="+mn-lt"/>
                <a:cs typeface="+mn-lt"/>
              </a:rPr>
              <a:t> </a:t>
            </a:r>
            <a:r>
              <a:rPr lang="en-US" sz="2400" dirty="0" err="1">
                <a:solidFill>
                  <a:srgbClr val="00B0F0"/>
                </a:solidFill>
                <a:ea typeface="+mn-lt"/>
                <a:cs typeface="+mn-lt"/>
              </a:rPr>
              <a:t>आदमी</a:t>
            </a:r>
            <a:r>
              <a:rPr lang="en-US" sz="2400" dirty="0">
                <a:solidFill>
                  <a:srgbClr val="00B0F0"/>
                </a:solidFill>
                <a:ea typeface="+mn-lt"/>
                <a:cs typeface="+mn-lt"/>
              </a:rPr>
              <a:t> </a:t>
            </a:r>
            <a:r>
              <a:rPr lang="en-US" sz="2400" dirty="0" err="1">
                <a:solidFill>
                  <a:srgbClr val="00B0F0"/>
                </a:solidFill>
                <a:ea typeface="+mn-lt"/>
                <a:cs typeface="+mn-lt"/>
              </a:rPr>
              <a:t>था</a:t>
            </a:r>
            <a:r>
              <a:rPr lang="en-US" sz="2400" dirty="0">
                <a:solidFill>
                  <a:srgbClr val="00B0F0"/>
                </a:solidFill>
                <a:ea typeface="+mn-lt"/>
                <a:cs typeface="+mn-lt"/>
              </a:rPr>
              <a:t> </a:t>
            </a:r>
            <a:r>
              <a:rPr lang="en-US" sz="2400" dirty="0" err="1">
                <a:solidFill>
                  <a:srgbClr val="00B0F0"/>
                </a:solidFill>
                <a:ea typeface="+mn-lt"/>
                <a:cs typeface="+mn-lt"/>
              </a:rPr>
              <a:t>जो</a:t>
            </a:r>
            <a:r>
              <a:rPr lang="en-US" sz="2400" dirty="0">
                <a:solidFill>
                  <a:srgbClr val="00B0F0"/>
                </a:solidFill>
                <a:ea typeface="+mn-lt"/>
                <a:cs typeface="+mn-lt"/>
              </a:rPr>
              <a:t> </a:t>
            </a:r>
            <a:r>
              <a:rPr lang="en-US" sz="2400" dirty="0" err="1">
                <a:solidFill>
                  <a:srgbClr val="00B0F0"/>
                </a:solidFill>
                <a:ea typeface="+mn-lt"/>
                <a:cs typeface="+mn-lt"/>
              </a:rPr>
              <a:t>दिनों</a:t>
            </a:r>
            <a:r>
              <a:rPr lang="en-US" sz="2400" dirty="0">
                <a:solidFill>
                  <a:srgbClr val="00B0F0"/>
                </a:solidFill>
                <a:ea typeface="+mn-lt"/>
                <a:cs typeface="+mn-lt"/>
              </a:rPr>
              <a:t> </a:t>
            </a:r>
            <a:r>
              <a:rPr lang="en-US" sz="2400" dirty="0" err="1">
                <a:solidFill>
                  <a:srgbClr val="00B0F0"/>
                </a:solidFill>
                <a:ea typeface="+mn-lt"/>
                <a:cs typeface="+mn-lt"/>
              </a:rPr>
              <a:t>से</a:t>
            </a:r>
            <a:r>
              <a:rPr lang="en-US" sz="2400" dirty="0">
                <a:solidFill>
                  <a:srgbClr val="00B0F0"/>
                </a:solidFill>
                <a:ea typeface="+mn-lt"/>
                <a:cs typeface="+mn-lt"/>
              </a:rPr>
              <a:t> </a:t>
            </a:r>
            <a:r>
              <a:rPr lang="en-US" sz="2400" dirty="0" err="1">
                <a:solidFill>
                  <a:srgbClr val="00B0F0"/>
                </a:solidFill>
                <a:ea typeface="+mn-lt"/>
                <a:cs typeface="+mn-lt"/>
              </a:rPr>
              <a:t>भरा</a:t>
            </a:r>
            <a:r>
              <a:rPr lang="en-US" sz="2400" dirty="0">
                <a:solidFill>
                  <a:srgbClr val="00B0F0"/>
                </a:solidFill>
                <a:ea typeface="+mn-lt"/>
                <a:cs typeface="+mn-lt"/>
              </a:rPr>
              <a:t> </a:t>
            </a:r>
            <a:r>
              <a:rPr lang="en-US" sz="2400" dirty="0" err="1">
                <a:solidFill>
                  <a:srgbClr val="00B0F0"/>
                </a:solidFill>
                <a:ea typeface="+mn-lt"/>
                <a:cs typeface="+mn-lt"/>
              </a:rPr>
              <a:t>हुआ</a:t>
            </a:r>
            <a:r>
              <a:rPr lang="en-US" sz="2400" dirty="0">
                <a:solidFill>
                  <a:srgbClr val="00B0F0"/>
                </a:solidFill>
                <a:ea typeface="+mn-lt"/>
                <a:cs typeface="+mn-lt"/>
              </a:rPr>
              <a:t> </a:t>
            </a:r>
            <a:r>
              <a:rPr lang="en-US" sz="2400" dirty="0" err="1">
                <a:solidFill>
                  <a:srgbClr val="00B0F0"/>
                </a:solidFill>
                <a:ea typeface="+mn-lt"/>
                <a:cs typeface="+mn-lt"/>
              </a:rPr>
              <a:t>था</a:t>
            </a:r>
            <a:r>
              <a:rPr lang="en-US" sz="2400" dirty="0">
                <a:solidFill>
                  <a:srgbClr val="00B0F0"/>
                </a:solidFill>
                <a:ea typeface="+mn-lt"/>
                <a:cs typeface="+mn-lt"/>
              </a:rPr>
              <a:t>।</a:t>
            </a:r>
            <a:r>
              <a:rPr lang="en-US" sz="2400" dirty="0">
                <a:ea typeface="+mn-lt"/>
                <a:cs typeface="+mn-lt"/>
              </a:rPr>
              <a:t>  </a:t>
            </a:r>
          </a:p>
          <a:p>
            <a:endParaRPr lang="en-US" dirty="0">
              <a:ea typeface="+mn-lt"/>
              <a:cs typeface="+mn-lt"/>
            </a:endParaRPr>
          </a:p>
          <a:p>
            <a:endParaRPr lang="en-US" dirty="0">
              <a:ea typeface="+mn-lt"/>
              <a:cs typeface="+mn-lt"/>
            </a:endParaRPr>
          </a:p>
        </p:txBody>
      </p:sp>
    </p:spTree>
    <p:extLst>
      <p:ext uri="{BB962C8B-B14F-4D97-AF65-F5344CB8AC3E}">
        <p14:creationId xmlns:p14="http://schemas.microsoft.com/office/powerpoint/2010/main" val="386752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2" name="TextBox 1">
            <a:extLst>
              <a:ext uri="{FF2B5EF4-FFF2-40B4-BE49-F238E27FC236}">
                <a16:creationId xmlns:a16="http://schemas.microsoft.com/office/drawing/2014/main" id="{FF537867-E177-47F3-85FF-8759EEF2D59B}"/>
              </a:ext>
            </a:extLst>
          </p:cNvPr>
          <p:cNvGraphicFramePr/>
          <p:nvPr>
            <p:extLst>
              <p:ext uri="{D42A27DB-BD31-4B8C-83A1-F6EECF244321}">
                <p14:modId xmlns:p14="http://schemas.microsoft.com/office/powerpoint/2010/main" val="2745426316"/>
              </p:ext>
            </p:extLst>
          </p:nvPr>
        </p:nvGraphicFramePr>
        <p:xfrm>
          <a:off x="380246" y="325924"/>
          <a:ext cx="10909425" cy="6382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9133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226F08-4122-44E6-AE94-0F93AEA604B8}"/>
              </a:ext>
            </a:extLst>
          </p:cNvPr>
          <p:cNvSpPr txBox="1"/>
          <p:nvPr/>
        </p:nvSpPr>
        <p:spPr>
          <a:xfrm>
            <a:off x="761675" y="580285"/>
            <a:ext cx="10120589" cy="6524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Font typeface="Wingdings" panose="05000000000000000000" pitchFamily="2" charset="2"/>
              <a:buChar char="v"/>
            </a:pPr>
            <a:r>
              <a:rPr lang="en-US" sz="2800" dirty="0" err="1">
                <a:solidFill>
                  <a:srgbClr val="00B0F0"/>
                </a:solidFill>
                <a:ea typeface="+mn-lt"/>
                <a:cs typeface="+mn-lt"/>
              </a:rPr>
              <a:t>अय्यूब</a:t>
            </a:r>
            <a:r>
              <a:rPr lang="en-US" sz="2800" dirty="0">
                <a:solidFill>
                  <a:srgbClr val="00B0F0"/>
                </a:solidFill>
                <a:ea typeface="+mn-lt"/>
                <a:cs typeface="+mn-lt"/>
              </a:rPr>
              <a:t> </a:t>
            </a:r>
            <a:r>
              <a:rPr lang="hi-IN" sz="2800" dirty="0">
                <a:solidFill>
                  <a:srgbClr val="00B0F0"/>
                </a:solidFill>
                <a:ea typeface="+mn-lt"/>
                <a:cs typeface="+mn-lt"/>
              </a:rPr>
              <a:t>के जीवन </a:t>
            </a:r>
            <a:r>
              <a:rPr lang="en-US" sz="2800" dirty="0" err="1">
                <a:solidFill>
                  <a:srgbClr val="00B0F0"/>
                </a:solidFill>
                <a:ea typeface="+mn-lt"/>
                <a:cs typeface="+mn-lt"/>
              </a:rPr>
              <a:t>में</a:t>
            </a:r>
            <a:r>
              <a:rPr lang="en-US" sz="2800" dirty="0">
                <a:solidFill>
                  <a:srgbClr val="00B0F0"/>
                </a:solidFill>
                <a:ea typeface="+mn-lt"/>
                <a:cs typeface="+mn-lt"/>
              </a:rPr>
              <a:t> </a:t>
            </a:r>
            <a:r>
              <a:rPr lang="en-US" sz="2800" dirty="0" err="1">
                <a:solidFill>
                  <a:srgbClr val="00B0F0"/>
                </a:solidFill>
                <a:ea typeface="+mn-lt"/>
                <a:cs typeface="+mn-lt"/>
              </a:rPr>
              <a:t>धीरज</a:t>
            </a:r>
            <a:r>
              <a:rPr lang="en-US" sz="2800" dirty="0">
                <a:solidFill>
                  <a:srgbClr val="00B0F0"/>
                </a:solidFill>
                <a:ea typeface="+mn-lt"/>
                <a:cs typeface="+mn-lt"/>
              </a:rPr>
              <a:t> </a:t>
            </a:r>
            <a:r>
              <a:rPr lang="hi-IN" sz="2800" dirty="0">
                <a:solidFill>
                  <a:srgbClr val="00B0F0"/>
                </a:solidFill>
                <a:ea typeface="+mn-lt"/>
                <a:cs typeface="+mn-lt"/>
              </a:rPr>
              <a:t>ने</a:t>
            </a:r>
            <a:r>
              <a:rPr lang="en-US" sz="2800" dirty="0">
                <a:solidFill>
                  <a:srgbClr val="00B0F0"/>
                </a:solidFill>
                <a:ea typeface="+mn-lt"/>
                <a:cs typeface="+mn-lt"/>
              </a:rPr>
              <a:t> </a:t>
            </a:r>
            <a:r>
              <a:rPr lang="en-US" sz="2800" dirty="0" err="1">
                <a:solidFill>
                  <a:srgbClr val="00B0F0"/>
                </a:solidFill>
                <a:ea typeface="+mn-lt"/>
                <a:cs typeface="+mn-lt"/>
              </a:rPr>
              <a:t>अपना</a:t>
            </a:r>
            <a:r>
              <a:rPr lang="en-US" sz="2800" dirty="0">
                <a:solidFill>
                  <a:srgbClr val="00B0F0"/>
                </a:solidFill>
                <a:ea typeface="+mn-lt"/>
                <a:cs typeface="+mn-lt"/>
              </a:rPr>
              <a:t> </a:t>
            </a:r>
            <a:r>
              <a:rPr lang="en-US" sz="2800" dirty="0" err="1">
                <a:solidFill>
                  <a:srgbClr val="00B0F0"/>
                </a:solidFill>
                <a:ea typeface="+mn-lt"/>
                <a:cs typeface="+mn-lt"/>
              </a:rPr>
              <a:t>सिद्ध</a:t>
            </a:r>
            <a:r>
              <a:rPr lang="en-US" sz="2800" dirty="0">
                <a:solidFill>
                  <a:srgbClr val="00B0F0"/>
                </a:solidFill>
                <a:ea typeface="+mn-lt"/>
                <a:cs typeface="+mn-lt"/>
              </a:rPr>
              <a:t> </a:t>
            </a:r>
            <a:r>
              <a:rPr lang="en-US" sz="2800" dirty="0" err="1">
                <a:solidFill>
                  <a:srgbClr val="00B0F0"/>
                </a:solidFill>
                <a:ea typeface="+mn-lt"/>
                <a:cs typeface="+mn-lt"/>
              </a:rPr>
              <a:t>कार्य</a:t>
            </a:r>
            <a:r>
              <a:rPr lang="en-US" sz="2800" dirty="0">
                <a:solidFill>
                  <a:srgbClr val="00B0F0"/>
                </a:solidFill>
                <a:ea typeface="+mn-lt"/>
                <a:cs typeface="+mn-lt"/>
              </a:rPr>
              <a:t> </a:t>
            </a:r>
            <a:r>
              <a:rPr lang="hi-IN" sz="2800" dirty="0">
                <a:solidFill>
                  <a:srgbClr val="00B0F0"/>
                </a:solidFill>
                <a:ea typeface="+mn-lt"/>
                <a:cs typeface="+mn-lt"/>
              </a:rPr>
              <a:t>किया और</a:t>
            </a:r>
            <a:r>
              <a:rPr lang="en-US" sz="2800" dirty="0">
                <a:solidFill>
                  <a:srgbClr val="00B0F0"/>
                </a:solidFill>
                <a:ea typeface="+mn-lt"/>
                <a:cs typeface="+mn-lt"/>
              </a:rPr>
              <a:t> </a:t>
            </a:r>
            <a:r>
              <a:rPr lang="en-US" sz="2800" dirty="0" err="1">
                <a:solidFill>
                  <a:srgbClr val="00B0F0"/>
                </a:solidFill>
                <a:ea typeface="+mn-lt"/>
                <a:cs typeface="+mn-lt"/>
              </a:rPr>
              <a:t>यहोवा</a:t>
            </a:r>
            <a:r>
              <a:rPr lang="en-US" sz="2800" dirty="0">
                <a:solidFill>
                  <a:srgbClr val="00B0F0"/>
                </a:solidFill>
                <a:ea typeface="+mn-lt"/>
                <a:cs typeface="+mn-lt"/>
              </a:rPr>
              <a:t> </a:t>
            </a:r>
            <a:r>
              <a:rPr lang="en-US" sz="2800" dirty="0" err="1">
                <a:solidFill>
                  <a:srgbClr val="00B0F0"/>
                </a:solidFill>
                <a:ea typeface="+mn-lt"/>
                <a:cs typeface="+mn-lt"/>
              </a:rPr>
              <a:t>ने</a:t>
            </a:r>
            <a:r>
              <a:rPr lang="en-US" sz="2800" dirty="0">
                <a:solidFill>
                  <a:srgbClr val="00B0F0"/>
                </a:solidFill>
                <a:ea typeface="+mn-lt"/>
                <a:cs typeface="+mn-lt"/>
              </a:rPr>
              <a:t> </a:t>
            </a:r>
            <a:r>
              <a:rPr lang="en-US" sz="2800" dirty="0" err="1">
                <a:solidFill>
                  <a:srgbClr val="00B0F0"/>
                </a:solidFill>
                <a:ea typeface="+mn-lt"/>
                <a:cs typeface="+mn-lt"/>
              </a:rPr>
              <a:t>उसे</a:t>
            </a:r>
            <a:r>
              <a:rPr lang="en-US" sz="2800" dirty="0">
                <a:solidFill>
                  <a:srgbClr val="00B0F0"/>
                </a:solidFill>
                <a:ea typeface="+mn-lt"/>
                <a:cs typeface="+mn-lt"/>
              </a:rPr>
              <a:t> </a:t>
            </a:r>
            <a:r>
              <a:rPr lang="en-US" sz="2800" dirty="0" err="1">
                <a:solidFill>
                  <a:srgbClr val="00B0F0"/>
                </a:solidFill>
                <a:ea typeface="+mn-lt"/>
                <a:cs typeface="+mn-lt"/>
              </a:rPr>
              <a:t>सिद्ध</a:t>
            </a:r>
            <a:r>
              <a:rPr lang="en-US" sz="2800" dirty="0">
                <a:solidFill>
                  <a:srgbClr val="00B0F0"/>
                </a:solidFill>
                <a:ea typeface="+mn-lt"/>
                <a:cs typeface="+mn-lt"/>
              </a:rPr>
              <a:t> </a:t>
            </a:r>
            <a:r>
              <a:rPr lang="en-US" sz="2800" dirty="0" err="1">
                <a:solidFill>
                  <a:srgbClr val="00B0F0"/>
                </a:solidFill>
                <a:ea typeface="+mn-lt"/>
                <a:cs typeface="+mn-lt"/>
              </a:rPr>
              <a:t>और</a:t>
            </a:r>
            <a:r>
              <a:rPr lang="en-US" sz="2800" dirty="0">
                <a:solidFill>
                  <a:srgbClr val="00B0F0"/>
                </a:solidFill>
                <a:ea typeface="+mn-lt"/>
                <a:cs typeface="+mn-lt"/>
              </a:rPr>
              <a:t> </a:t>
            </a:r>
            <a:r>
              <a:rPr lang="en-US" sz="2800" dirty="0" err="1">
                <a:solidFill>
                  <a:srgbClr val="00B0F0"/>
                </a:solidFill>
                <a:ea typeface="+mn-lt"/>
                <a:cs typeface="+mn-lt"/>
              </a:rPr>
              <a:t>पूर्ण</a:t>
            </a:r>
            <a:r>
              <a:rPr lang="en-US" sz="2800" dirty="0">
                <a:solidFill>
                  <a:srgbClr val="00B0F0"/>
                </a:solidFill>
                <a:ea typeface="+mn-lt"/>
                <a:cs typeface="+mn-lt"/>
              </a:rPr>
              <a:t> </a:t>
            </a:r>
            <a:r>
              <a:rPr lang="en-US" sz="2800" dirty="0" err="1">
                <a:solidFill>
                  <a:srgbClr val="00B0F0"/>
                </a:solidFill>
                <a:ea typeface="+mn-lt"/>
                <a:cs typeface="+mn-lt"/>
              </a:rPr>
              <a:t>देखा</a:t>
            </a:r>
            <a:r>
              <a:rPr lang="en-US" sz="2800" dirty="0">
                <a:solidFill>
                  <a:srgbClr val="00B0F0"/>
                </a:solidFill>
                <a:ea typeface="+mn-lt"/>
                <a:cs typeface="+mn-lt"/>
              </a:rPr>
              <a:t>, </a:t>
            </a:r>
            <a:r>
              <a:rPr lang="en-US" sz="2800" dirty="0" err="1">
                <a:solidFill>
                  <a:srgbClr val="00B0F0"/>
                </a:solidFill>
                <a:ea typeface="+mn-lt"/>
                <a:cs typeface="+mn-lt"/>
              </a:rPr>
              <a:t>जिसमें</a:t>
            </a:r>
            <a:r>
              <a:rPr lang="en-US" sz="2800" dirty="0">
                <a:solidFill>
                  <a:srgbClr val="00B0F0"/>
                </a:solidFill>
                <a:ea typeface="+mn-lt"/>
                <a:cs typeface="+mn-lt"/>
              </a:rPr>
              <a:t> </a:t>
            </a:r>
            <a:r>
              <a:rPr lang="en-US" sz="2800" dirty="0" err="1">
                <a:solidFill>
                  <a:srgbClr val="00B0F0"/>
                </a:solidFill>
                <a:ea typeface="+mn-lt"/>
                <a:cs typeface="+mn-lt"/>
              </a:rPr>
              <a:t>कुछ</a:t>
            </a:r>
            <a:r>
              <a:rPr lang="en-US" sz="2800" dirty="0">
                <a:solidFill>
                  <a:srgbClr val="00B0F0"/>
                </a:solidFill>
                <a:ea typeface="+mn-lt"/>
                <a:cs typeface="+mn-lt"/>
              </a:rPr>
              <a:t> </a:t>
            </a:r>
            <a:r>
              <a:rPr lang="hi-IN" sz="2800" dirty="0">
                <a:solidFill>
                  <a:srgbClr val="00B0F0"/>
                </a:solidFill>
                <a:ea typeface="+mn-lt"/>
                <a:cs typeface="+mn-lt"/>
              </a:rPr>
              <a:t>कमी</a:t>
            </a:r>
            <a:r>
              <a:rPr lang="en-US" sz="2800" dirty="0">
                <a:solidFill>
                  <a:srgbClr val="00B0F0"/>
                </a:solidFill>
                <a:ea typeface="+mn-lt"/>
                <a:cs typeface="+mn-lt"/>
              </a:rPr>
              <a:t> </a:t>
            </a:r>
            <a:r>
              <a:rPr lang="en-US" sz="2800" dirty="0" err="1">
                <a:solidFill>
                  <a:srgbClr val="00B0F0"/>
                </a:solidFill>
                <a:ea typeface="+mn-lt"/>
                <a:cs typeface="+mn-lt"/>
              </a:rPr>
              <a:t>नहीं</a:t>
            </a:r>
            <a:r>
              <a:rPr lang="en-US" sz="2800" dirty="0">
                <a:solidFill>
                  <a:srgbClr val="00B0F0"/>
                </a:solidFill>
                <a:ea typeface="+mn-lt"/>
                <a:cs typeface="+mn-lt"/>
              </a:rPr>
              <a:t> </a:t>
            </a:r>
            <a:r>
              <a:rPr lang="hi-IN" sz="2800" dirty="0">
                <a:solidFill>
                  <a:srgbClr val="00B0F0"/>
                </a:solidFill>
                <a:ea typeface="+mn-lt"/>
                <a:cs typeface="+mn-lt"/>
              </a:rPr>
              <a:t>थी </a:t>
            </a:r>
            <a:r>
              <a:rPr lang="en-US" sz="2800" dirty="0">
                <a:solidFill>
                  <a:srgbClr val="00B0F0"/>
                </a:solidFill>
                <a:ea typeface="+mn-lt"/>
                <a:cs typeface="+mn-lt"/>
              </a:rPr>
              <a:t>।</a:t>
            </a:r>
            <a:endParaRPr lang="en-US" dirty="0">
              <a:solidFill>
                <a:srgbClr val="00B0F0"/>
              </a:solidFill>
              <a:ea typeface="+mn-lt"/>
              <a:cs typeface="+mn-lt"/>
            </a:endParaRPr>
          </a:p>
          <a:p>
            <a:pPr algn="just"/>
            <a:endParaRPr lang="en-US" dirty="0">
              <a:ea typeface="+mn-lt"/>
              <a:cs typeface="+mn-lt"/>
            </a:endParaRPr>
          </a:p>
          <a:p>
            <a:pPr algn="just"/>
            <a:r>
              <a:rPr lang="en-US" sz="2800" dirty="0" err="1">
                <a:ea typeface="+mn-lt"/>
                <a:cs typeface="+mn-lt"/>
              </a:rPr>
              <a:t>अय्यूब</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परिवार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चार</a:t>
            </a:r>
            <a:r>
              <a:rPr lang="en-US" sz="2800" dirty="0">
                <a:ea typeface="+mn-lt"/>
                <a:cs typeface="+mn-lt"/>
              </a:rPr>
              <a:t> </a:t>
            </a:r>
            <a:r>
              <a:rPr lang="en-US" sz="2800" dirty="0" err="1">
                <a:ea typeface="+mn-lt"/>
                <a:cs typeface="+mn-lt"/>
              </a:rPr>
              <a:t>पीढ़ियों</a:t>
            </a:r>
            <a:r>
              <a:rPr lang="en-US" sz="2800" dirty="0">
                <a:ea typeface="+mn-lt"/>
                <a:cs typeface="+mn-lt"/>
              </a:rPr>
              <a:t> </a:t>
            </a:r>
            <a:r>
              <a:rPr lang="hi-IN" sz="2800" dirty="0">
                <a:ea typeface="+mn-lt"/>
                <a:cs typeface="+mn-lt"/>
              </a:rPr>
              <a:t>तक </a:t>
            </a:r>
            <a:r>
              <a:rPr lang="en-US" sz="2800" dirty="0" err="1">
                <a:ea typeface="+mn-lt"/>
                <a:cs typeface="+mn-lt"/>
              </a:rPr>
              <a:t>और</a:t>
            </a:r>
            <a:r>
              <a:rPr lang="en-US" sz="2800" dirty="0">
                <a:ea typeface="+mn-lt"/>
                <a:cs typeface="+mn-lt"/>
              </a:rPr>
              <a:t> </a:t>
            </a:r>
            <a:r>
              <a:rPr lang="en-US" sz="2800" dirty="0" err="1">
                <a:ea typeface="+mn-lt"/>
                <a:cs typeface="+mn-lt"/>
              </a:rPr>
              <a:t>आज</a:t>
            </a:r>
            <a:r>
              <a:rPr lang="en-US" sz="2800" dirty="0">
                <a:ea typeface="+mn-lt"/>
                <a:cs typeface="+mn-lt"/>
              </a:rPr>
              <a:t> </a:t>
            </a:r>
            <a:r>
              <a:rPr lang="en-US" sz="2800" dirty="0" err="1">
                <a:ea typeface="+mn-lt"/>
                <a:cs typeface="+mn-lt"/>
              </a:rPr>
              <a:t>तक</a:t>
            </a:r>
            <a:r>
              <a:rPr lang="en-US" sz="2800" dirty="0">
                <a:ea typeface="+mn-lt"/>
                <a:cs typeface="+mn-lt"/>
              </a:rPr>
              <a:t> </a:t>
            </a:r>
            <a:r>
              <a:rPr lang="hi-IN" sz="2800" dirty="0">
                <a:ea typeface="+mn-lt"/>
                <a:cs typeface="+mn-lt"/>
              </a:rPr>
              <a:t>की </a:t>
            </a:r>
            <a:r>
              <a:rPr lang="en-US" sz="2800" dirty="0" err="1">
                <a:ea typeface="+mn-lt"/>
                <a:cs typeface="+mn-lt"/>
              </a:rPr>
              <a:t>हर</a:t>
            </a:r>
            <a:r>
              <a:rPr lang="en-US" sz="2800" dirty="0">
                <a:ea typeface="+mn-lt"/>
                <a:cs typeface="+mn-lt"/>
              </a:rPr>
              <a:t> </a:t>
            </a:r>
            <a:r>
              <a:rPr lang="en-US" sz="2800" dirty="0" err="1">
                <a:ea typeface="+mn-lt"/>
                <a:cs typeface="+mn-lt"/>
              </a:rPr>
              <a:t>पीढ़ी</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धीरज</a:t>
            </a:r>
            <a:r>
              <a:rPr lang="en-US" sz="2800" dirty="0">
                <a:ea typeface="+mn-lt"/>
                <a:cs typeface="+mn-lt"/>
              </a:rPr>
              <a:t> का </a:t>
            </a:r>
            <a:r>
              <a:rPr lang="en-US" sz="2800" dirty="0" err="1">
                <a:ea typeface="+mn-lt"/>
                <a:cs typeface="+mn-lt"/>
              </a:rPr>
              <a:t>एक</a:t>
            </a:r>
            <a:r>
              <a:rPr lang="en-US" sz="2800" dirty="0">
                <a:ea typeface="+mn-lt"/>
                <a:cs typeface="+mn-lt"/>
              </a:rPr>
              <a:t> </a:t>
            </a:r>
            <a:r>
              <a:rPr lang="en-US" sz="2800" dirty="0" err="1">
                <a:ea typeface="+mn-lt"/>
                <a:cs typeface="+mn-lt"/>
              </a:rPr>
              <a:t>शक्तिशाली</a:t>
            </a:r>
            <a:r>
              <a:rPr lang="en-US" sz="2800" dirty="0">
                <a:ea typeface="+mn-lt"/>
                <a:cs typeface="+mn-lt"/>
              </a:rPr>
              <a:t> </a:t>
            </a:r>
            <a:r>
              <a:rPr lang="en-US" sz="2800" dirty="0" err="1">
                <a:ea typeface="+mn-lt"/>
                <a:cs typeface="+mn-lt"/>
              </a:rPr>
              <a:t>गवाह</a:t>
            </a:r>
            <a:r>
              <a:rPr lang="en-US" sz="2800" dirty="0">
                <a:ea typeface="+mn-lt"/>
                <a:cs typeface="+mn-lt"/>
              </a:rPr>
              <a:t> </a:t>
            </a:r>
            <a:r>
              <a:rPr lang="en-US" sz="2800" dirty="0" err="1">
                <a:ea typeface="+mn-lt"/>
                <a:cs typeface="+mn-lt"/>
              </a:rPr>
              <a:t>और</a:t>
            </a:r>
            <a:r>
              <a:rPr lang="en-US" sz="2800" dirty="0">
                <a:ea typeface="+mn-lt"/>
                <a:cs typeface="+mn-lt"/>
              </a:rPr>
              <a:t> </a:t>
            </a:r>
            <a:r>
              <a:rPr lang="hi-IN" sz="2800" dirty="0">
                <a:ea typeface="+mn-lt"/>
                <a:cs typeface="+mn-lt"/>
              </a:rPr>
              <a:t>इशतेहार </a:t>
            </a:r>
            <a:r>
              <a:rPr lang="en-US" sz="2800" dirty="0" err="1">
                <a:ea typeface="+mn-lt"/>
                <a:cs typeface="+mn-lt"/>
              </a:rPr>
              <a:t>था</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परिवार</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बच्चों</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कई</a:t>
            </a:r>
            <a:r>
              <a:rPr lang="en-US" sz="2800" dirty="0">
                <a:ea typeface="+mn-lt"/>
                <a:cs typeface="+mn-lt"/>
              </a:rPr>
              <a:t> </a:t>
            </a:r>
            <a:r>
              <a:rPr lang="en-US" sz="2800" dirty="0" err="1">
                <a:ea typeface="+mn-lt"/>
                <a:cs typeface="+mn-lt"/>
              </a:rPr>
              <a:t>अन्य</a:t>
            </a:r>
            <a:r>
              <a:rPr lang="en-US" sz="2800" dirty="0">
                <a:ea typeface="+mn-lt"/>
                <a:cs typeface="+mn-lt"/>
              </a:rPr>
              <a:t> </a:t>
            </a:r>
            <a:r>
              <a:rPr lang="en-US" sz="2800" dirty="0" err="1">
                <a:ea typeface="+mn-lt"/>
                <a:cs typeface="+mn-lt"/>
              </a:rPr>
              <a:t>लोगों</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यीशु</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विश्वास</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धीरज</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प्यार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देखने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आवश्यकता</a:t>
            </a:r>
            <a:r>
              <a:rPr lang="en-US" sz="2800" dirty="0">
                <a:ea typeface="+mn-lt"/>
                <a:cs typeface="+mn-lt"/>
              </a:rPr>
              <a:t> </a:t>
            </a:r>
            <a:r>
              <a:rPr lang="en-US" sz="2800" dirty="0" err="1">
                <a:ea typeface="+mn-lt"/>
                <a:cs typeface="+mn-lt"/>
              </a:rPr>
              <a:t>है</a:t>
            </a:r>
            <a:r>
              <a:rPr lang="en-US" sz="2800" dirty="0">
                <a:ea typeface="+mn-lt"/>
                <a:cs typeface="+mn-lt"/>
              </a:rPr>
              <a:t>।</a:t>
            </a:r>
            <a:endParaRPr lang="en-US" sz="2800" dirty="0"/>
          </a:p>
          <a:p>
            <a:pPr algn="just"/>
            <a:endParaRPr lang="en-US" sz="2800" dirty="0">
              <a:ea typeface="+mn-lt"/>
              <a:cs typeface="+mn-lt"/>
            </a:endParaRPr>
          </a:p>
          <a:p>
            <a:pPr algn="just"/>
            <a:r>
              <a:rPr lang="en-US" sz="2800" dirty="0" err="1">
                <a:ea typeface="+mn-lt"/>
                <a:cs typeface="+mn-lt"/>
              </a:rPr>
              <a:t>उसने</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महान</a:t>
            </a:r>
            <a:r>
              <a:rPr lang="en-US" sz="2800" dirty="0">
                <a:ea typeface="+mn-lt"/>
                <a:cs typeface="+mn-lt"/>
              </a:rPr>
              <a:t> </a:t>
            </a:r>
            <a:r>
              <a:rPr lang="en-US" sz="2800" dirty="0" err="1">
                <a:ea typeface="+mn-lt"/>
                <a:cs typeface="+mn-lt"/>
              </a:rPr>
              <a:t>परीक्षा</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सहन</a:t>
            </a:r>
            <a:r>
              <a:rPr lang="en-US" sz="2800" dirty="0">
                <a:ea typeface="+mn-lt"/>
                <a:cs typeface="+mn-lt"/>
              </a:rPr>
              <a:t> </a:t>
            </a:r>
            <a:r>
              <a:rPr lang="en-US" sz="2800" dirty="0" err="1">
                <a:ea typeface="+mn-lt"/>
                <a:cs typeface="+mn-lt"/>
              </a:rPr>
              <a:t>किया</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परीक्षा</a:t>
            </a:r>
            <a:r>
              <a:rPr lang="en-US" sz="2800" dirty="0">
                <a:ea typeface="+mn-lt"/>
                <a:cs typeface="+mn-lt"/>
              </a:rPr>
              <a:t> </a:t>
            </a:r>
            <a:r>
              <a:rPr lang="hi-IN" sz="2800" dirty="0">
                <a:ea typeface="+mn-lt"/>
                <a:cs typeface="+mn-lt"/>
              </a:rPr>
              <a:t>में सफल हुआ</a:t>
            </a:r>
            <a:r>
              <a:rPr lang="en-US" sz="2800" dirty="0">
                <a:ea typeface="+mn-lt"/>
                <a:cs typeface="+mn-lt"/>
              </a:rPr>
              <a:t>, </a:t>
            </a:r>
            <a:r>
              <a:rPr lang="hi-IN" sz="2800" dirty="0">
                <a:ea typeface="+mn-lt"/>
                <a:cs typeface="+mn-lt"/>
              </a:rPr>
              <a:t>और उसने </a:t>
            </a:r>
            <a:r>
              <a:rPr lang="en-US" sz="2800" dirty="0" err="1">
                <a:ea typeface="+mn-lt"/>
                <a:cs typeface="+mn-lt"/>
              </a:rPr>
              <a:t>शैतान</a:t>
            </a:r>
            <a:r>
              <a:rPr lang="en-US" sz="2800" dirty="0">
                <a:ea typeface="+mn-lt"/>
                <a:cs typeface="+mn-lt"/>
              </a:rPr>
              <a:t> क</a:t>
            </a:r>
            <a:r>
              <a:rPr lang="hi-IN" sz="2800" dirty="0">
                <a:ea typeface="+mn-lt"/>
                <a:cs typeface="+mn-lt"/>
              </a:rPr>
              <a:t>े सामने</a:t>
            </a:r>
            <a:r>
              <a:rPr lang="en-US" sz="2800" dirty="0">
                <a:ea typeface="+mn-lt"/>
                <a:cs typeface="+mn-lt"/>
              </a:rPr>
              <a:t> </a:t>
            </a:r>
            <a:r>
              <a:rPr lang="en-US" sz="2800" dirty="0" err="1">
                <a:ea typeface="+mn-lt"/>
                <a:cs typeface="+mn-lt"/>
              </a:rPr>
              <a:t>यहोवा</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प्रेम</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शक्ति</a:t>
            </a:r>
            <a:r>
              <a:rPr lang="hi-IN" sz="2800" dirty="0">
                <a:ea typeface="+mn-lt"/>
                <a:cs typeface="+mn-lt"/>
              </a:rPr>
              <a:t> को</a:t>
            </a:r>
            <a:r>
              <a:rPr lang="en-US" sz="2800" dirty="0">
                <a:ea typeface="+mn-lt"/>
                <a:cs typeface="+mn-lt"/>
              </a:rPr>
              <a:t> </a:t>
            </a:r>
            <a:r>
              <a:rPr lang="en-US" sz="2800" dirty="0" err="1">
                <a:ea typeface="+mn-lt"/>
                <a:cs typeface="+mn-lt"/>
              </a:rPr>
              <a:t>साबित</a:t>
            </a:r>
            <a:r>
              <a:rPr lang="en-US" sz="2800" dirty="0">
                <a:ea typeface="+mn-lt"/>
                <a:cs typeface="+mn-lt"/>
              </a:rPr>
              <a:t> </a:t>
            </a:r>
            <a:r>
              <a:rPr lang="hi-IN" sz="2800" dirty="0">
                <a:ea typeface="+mn-lt"/>
                <a:cs typeface="+mn-lt"/>
              </a:rPr>
              <a:t>किया</a:t>
            </a:r>
            <a:r>
              <a:rPr lang="en-US" sz="2800" dirty="0">
                <a:ea typeface="+mn-lt"/>
                <a:cs typeface="+mn-lt"/>
              </a:rPr>
              <a:t>।</a:t>
            </a:r>
          </a:p>
          <a:p>
            <a:pPr algn="just"/>
            <a:endParaRPr lang="en-US" sz="2800" dirty="0">
              <a:ea typeface="+mn-lt"/>
              <a:cs typeface="+mn-lt"/>
            </a:endParaRPr>
          </a:p>
          <a:p>
            <a:pPr algn="just"/>
            <a:r>
              <a:rPr lang="en-US" sz="2800" dirty="0">
                <a:ea typeface="+mn-lt"/>
                <a:cs typeface="+mn-lt"/>
              </a:rPr>
              <a:t> </a:t>
            </a:r>
            <a:r>
              <a:rPr lang="en-US" sz="2800" dirty="0" err="1">
                <a:ea typeface="+mn-lt"/>
                <a:cs typeface="+mn-lt"/>
              </a:rPr>
              <a:t>अय्यूब</a:t>
            </a:r>
            <a:r>
              <a:rPr lang="en-US" sz="2800" dirty="0">
                <a:ea typeface="+mn-lt"/>
                <a:cs typeface="+mn-lt"/>
              </a:rPr>
              <a:t> 13:15 </a:t>
            </a:r>
            <a:r>
              <a:rPr lang="en-US" sz="2800" dirty="0" err="1">
                <a:solidFill>
                  <a:srgbClr val="00B0F0"/>
                </a:solidFill>
                <a:ea typeface="+mn-lt"/>
                <a:cs typeface="+mn-lt"/>
              </a:rPr>
              <a:t>यद्यपि</a:t>
            </a:r>
            <a:r>
              <a:rPr lang="en-US" sz="2800" dirty="0">
                <a:solidFill>
                  <a:srgbClr val="00B0F0"/>
                </a:solidFill>
                <a:ea typeface="+mn-lt"/>
                <a:cs typeface="+mn-lt"/>
              </a:rPr>
              <a:t> </a:t>
            </a:r>
            <a:r>
              <a:rPr lang="en-US" sz="2800" dirty="0" err="1">
                <a:solidFill>
                  <a:srgbClr val="00B0F0"/>
                </a:solidFill>
                <a:ea typeface="+mn-lt"/>
                <a:cs typeface="+mn-lt"/>
              </a:rPr>
              <a:t>वह</a:t>
            </a:r>
            <a:r>
              <a:rPr lang="en-US" sz="2800" dirty="0">
                <a:solidFill>
                  <a:srgbClr val="00B0F0"/>
                </a:solidFill>
                <a:ea typeface="+mn-lt"/>
                <a:cs typeface="+mn-lt"/>
              </a:rPr>
              <a:t> </a:t>
            </a:r>
            <a:r>
              <a:rPr lang="en-US" sz="2800" dirty="0" err="1">
                <a:solidFill>
                  <a:srgbClr val="00B0F0"/>
                </a:solidFill>
                <a:ea typeface="+mn-lt"/>
                <a:cs typeface="+mn-lt"/>
              </a:rPr>
              <a:t>मुझे</a:t>
            </a:r>
            <a:r>
              <a:rPr lang="en-US" sz="2800" dirty="0">
                <a:solidFill>
                  <a:srgbClr val="00B0F0"/>
                </a:solidFill>
                <a:ea typeface="+mn-lt"/>
                <a:cs typeface="+mn-lt"/>
              </a:rPr>
              <a:t> </a:t>
            </a:r>
            <a:r>
              <a:rPr lang="en-US" sz="2800" dirty="0" err="1">
                <a:solidFill>
                  <a:srgbClr val="00B0F0"/>
                </a:solidFill>
                <a:ea typeface="+mn-lt"/>
                <a:cs typeface="+mn-lt"/>
              </a:rPr>
              <a:t>मार</a:t>
            </a:r>
            <a:r>
              <a:rPr lang="en-US" sz="2800" dirty="0">
                <a:solidFill>
                  <a:srgbClr val="00B0F0"/>
                </a:solidFill>
                <a:ea typeface="+mn-lt"/>
                <a:cs typeface="+mn-lt"/>
              </a:rPr>
              <a:t> </a:t>
            </a:r>
            <a:r>
              <a:rPr lang="en-US" sz="2800" dirty="0" err="1">
                <a:solidFill>
                  <a:srgbClr val="00B0F0"/>
                </a:solidFill>
                <a:ea typeface="+mn-lt"/>
                <a:cs typeface="+mn-lt"/>
              </a:rPr>
              <a:t>डाले</a:t>
            </a:r>
            <a:r>
              <a:rPr lang="en-US" sz="2800" dirty="0">
                <a:solidFill>
                  <a:srgbClr val="00B0F0"/>
                </a:solidFill>
                <a:ea typeface="+mn-lt"/>
                <a:cs typeface="+mn-lt"/>
              </a:rPr>
              <a:t>, </a:t>
            </a:r>
            <a:r>
              <a:rPr lang="en-US" sz="2800" dirty="0" err="1">
                <a:solidFill>
                  <a:srgbClr val="00B0F0"/>
                </a:solidFill>
                <a:ea typeface="+mn-lt"/>
                <a:cs typeface="+mn-lt"/>
              </a:rPr>
              <a:t>परन्तु</a:t>
            </a:r>
            <a:r>
              <a:rPr lang="en-US" sz="2800" dirty="0">
                <a:solidFill>
                  <a:srgbClr val="00B0F0"/>
                </a:solidFill>
                <a:ea typeface="+mn-lt"/>
                <a:cs typeface="+mn-lt"/>
              </a:rPr>
              <a:t> </a:t>
            </a:r>
            <a:r>
              <a:rPr lang="en-US" sz="2800" dirty="0" err="1">
                <a:solidFill>
                  <a:srgbClr val="00B0F0"/>
                </a:solidFill>
                <a:ea typeface="+mn-lt"/>
                <a:cs typeface="+mn-lt"/>
              </a:rPr>
              <a:t>मैं</a:t>
            </a:r>
            <a:r>
              <a:rPr lang="en-US" sz="2800" dirty="0">
                <a:solidFill>
                  <a:srgbClr val="00B0F0"/>
                </a:solidFill>
                <a:ea typeface="+mn-lt"/>
                <a:cs typeface="+mn-lt"/>
              </a:rPr>
              <a:t> </a:t>
            </a:r>
            <a:r>
              <a:rPr lang="en-US" sz="2800" dirty="0" err="1">
                <a:solidFill>
                  <a:srgbClr val="00B0F0"/>
                </a:solidFill>
                <a:ea typeface="+mn-lt"/>
                <a:cs typeface="+mn-lt"/>
              </a:rPr>
              <a:t>उस</a:t>
            </a:r>
            <a:r>
              <a:rPr lang="en-US" sz="2800" dirty="0">
                <a:solidFill>
                  <a:srgbClr val="00B0F0"/>
                </a:solidFill>
                <a:ea typeface="+mn-lt"/>
                <a:cs typeface="+mn-lt"/>
              </a:rPr>
              <a:t> </a:t>
            </a:r>
            <a:r>
              <a:rPr lang="en-US" sz="2800" dirty="0" err="1">
                <a:solidFill>
                  <a:srgbClr val="00B0F0"/>
                </a:solidFill>
                <a:ea typeface="+mn-lt"/>
                <a:cs typeface="+mn-lt"/>
              </a:rPr>
              <a:t>पर</a:t>
            </a:r>
            <a:r>
              <a:rPr lang="en-US" sz="2800" dirty="0">
                <a:solidFill>
                  <a:srgbClr val="00B0F0"/>
                </a:solidFill>
                <a:ea typeface="+mn-lt"/>
                <a:cs typeface="+mn-lt"/>
              </a:rPr>
              <a:t> </a:t>
            </a:r>
            <a:r>
              <a:rPr lang="en-US" sz="2800" dirty="0" err="1">
                <a:solidFill>
                  <a:srgbClr val="00B0F0"/>
                </a:solidFill>
                <a:ea typeface="+mn-lt"/>
                <a:cs typeface="+mn-lt"/>
              </a:rPr>
              <a:t>भरोसा</a:t>
            </a:r>
            <a:r>
              <a:rPr lang="en-US" sz="2800" dirty="0">
                <a:solidFill>
                  <a:srgbClr val="00B0F0"/>
                </a:solidFill>
                <a:ea typeface="+mn-lt"/>
                <a:cs typeface="+mn-lt"/>
              </a:rPr>
              <a:t> </a:t>
            </a:r>
            <a:r>
              <a:rPr lang="en-US" sz="2800" dirty="0" err="1">
                <a:solidFill>
                  <a:srgbClr val="00B0F0"/>
                </a:solidFill>
                <a:ea typeface="+mn-lt"/>
                <a:cs typeface="+mn-lt"/>
              </a:rPr>
              <a:t>रखूंगा</a:t>
            </a:r>
            <a:r>
              <a:rPr lang="en-US" sz="2800" dirty="0">
                <a:solidFill>
                  <a:srgbClr val="00B0F0"/>
                </a:solidFill>
                <a:ea typeface="+mn-lt"/>
                <a:cs typeface="+mn-lt"/>
              </a:rPr>
              <a:t>।</a:t>
            </a:r>
          </a:p>
          <a:p>
            <a:endParaRPr lang="en-US" dirty="0">
              <a:ea typeface="+mn-lt"/>
              <a:cs typeface="+mn-lt"/>
            </a:endParaRPr>
          </a:p>
          <a:p>
            <a:pPr algn="l"/>
            <a:endParaRPr lang="en-US" dirty="0"/>
          </a:p>
        </p:txBody>
      </p:sp>
      <p:sp>
        <p:nvSpPr>
          <p:cNvPr id="3" name="TextBox 2">
            <a:extLst>
              <a:ext uri="{FF2B5EF4-FFF2-40B4-BE49-F238E27FC236}">
                <a16:creationId xmlns:a16="http://schemas.microsoft.com/office/drawing/2014/main" id="{0879B3A2-373A-498C-BB8A-F8209D3A367C}"/>
              </a:ext>
            </a:extLst>
          </p:cNvPr>
          <p:cNvSpPr txBox="1"/>
          <p:nvPr/>
        </p:nvSpPr>
        <p:spPr>
          <a:xfrm>
            <a:off x="4298186" y="2426945"/>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Tree>
    <p:extLst>
      <p:ext uri="{BB962C8B-B14F-4D97-AF65-F5344CB8AC3E}">
        <p14:creationId xmlns:p14="http://schemas.microsoft.com/office/powerpoint/2010/main" val="141360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6021DC-5EA1-4D28-9BFA-53D7CD1D1C27}"/>
              </a:ext>
            </a:extLst>
          </p:cNvPr>
          <p:cNvSpPr txBox="1"/>
          <p:nvPr/>
        </p:nvSpPr>
        <p:spPr>
          <a:xfrm>
            <a:off x="851026" y="434566"/>
            <a:ext cx="10429592" cy="55399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hi-IN" sz="2800" dirty="0">
                <a:ea typeface="+mn-lt"/>
                <a:cs typeface="+mn-lt"/>
              </a:rPr>
              <a:t>यह</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एक</a:t>
            </a:r>
            <a:r>
              <a:rPr lang="en-US" sz="2800" dirty="0">
                <a:ea typeface="+mn-lt"/>
                <a:cs typeface="+mn-lt"/>
              </a:rPr>
              <a:t> </a:t>
            </a:r>
            <a:r>
              <a:rPr lang="hi-IN" sz="2800" dirty="0">
                <a:ea typeface="+mn-lt"/>
                <a:cs typeface="+mn-lt"/>
              </a:rPr>
              <a:t>ऊँचा</a:t>
            </a:r>
            <a:r>
              <a:rPr lang="en-US" sz="2800" dirty="0">
                <a:ea typeface="+mn-lt"/>
                <a:cs typeface="+mn-lt"/>
              </a:rPr>
              <a:t> </a:t>
            </a:r>
            <a:r>
              <a:rPr lang="en-US" sz="2800" dirty="0" err="1">
                <a:ea typeface="+mn-lt"/>
                <a:cs typeface="+mn-lt"/>
              </a:rPr>
              <a:t>निशान</a:t>
            </a:r>
            <a:r>
              <a:rPr lang="hi-IN" sz="2800" dirty="0">
                <a:ea typeface="+mn-lt"/>
                <a:cs typeface="+mn-lt"/>
              </a:rPr>
              <a:t>ा</a:t>
            </a:r>
            <a:r>
              <a:rPr lang="en-US" sz="2800" dirty="0">
                <a:ea typeface="+mn-lt"/>
                <a:cs typeface="+mn-lt"/>
              </a:rPr>
              <a:t> </a:t>
            </a:r>
            <a:r>
              <a:rPr lang="hi-IN" sz="2800" dirty="0">
                <a:ea typeface="+mn-lt"/>
                <a:cs typeface="+mn-lt"/>
              </a:rPr>
              <a:t>है जिस पर हमने अपनी नज़र टिकानी हैं। </a:t>
            </a:r>
            <a:r>
              <a:rPr lang="en-US" sz="2800" dirty="0">
                <a:ea typeface="+mn-lt"/>
                <a:cs typeface="+mn-lt"/>
              </a:rPr>
              <a:t> </a:t>
            </a:r>
            <a:r>
              <a:rPr lang="hi-IN" sz="2800" dirty="0">
                <a:ea typeface="+mn-lt"/>
                <a:cs typeface="+mn-lt"/>
              </a:rPr>
              <a:t>वह </a:t>
            </a:r>
            <a:r>
              <a:rPr lang="en-US" sz="2800" dirty="0" err="1">
                <a:ea typeface="+mn-lt"/>
                <a:cs typeface="+mn-lt"/>
              </a:rPr>
              <a:t>जिसने</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बनाया</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छुड़ाया</a:t>
            </a:r>
            <a:r>
              <a:rPr lang="hi-IN" sz="2800" dirty="0">
                <a:ea typeface="+mn-lt"/>
                <a:cs typeface="+mn-lt"/>
              </a:rPr>
              <a:t> है</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पूर्ण</a:t>
            </a:r>
            <a:r>
              <a:rPr lang="en-US" sz="2800" dirty="0">
                <a:ea typeface="+mn-lt"/>
                <a:cs typeface="+mn-lt"/>
              </a:rPr>
              <a:t> </a:t>
            </a:r>
            <a:r>
              <a:rPr lang="en-US" sz="2800" dirty="0" err="1">
                <a:ea typeface="+mn-lt"/>
                <a:cs typeface="+mn-lt"/>
              </a:rPr>
              <a:t>विश्वास</a:t>
            </a:r>
            <a:r>
              <a:rPr lang="en-US" sz="2800" dirty="0">
                <a:ea typeface="+mn-lt"/>
                <a:cs typeface="+mn-lt"/>
              </a:rPr>
              <a:t> का </a:t>
            </a:r>
            <a:r>
              <a:rPr lang="en-US" sz="2800" dirty="0" err="1">
                <a:ea typeface="+mn-lt"/>
                <a:cs typeface="+mn-lt"/>
              </a:rPr>
              <a:t>हकदार</a:t>
            </a:r>
            <a:r>
              <a:rPr lang="en-US" sz="2800" dirty="0">
                <a:ea typeface="+mn-lt"/>
                <a:cs typeface="+mn-lt"/>
              </a:rPr>
              <a:t> </a:t>
            </a:r>
            <a:r>
              <a:rPr lang="en-US" sz="2800" dirty="0" err="1">
                <a:ea typeface="+mn-lt"/>
                <a:cs typeface="+mn-lt"/>
              </a:rPr>
              <a:t>है</a:t>
            </a:r>
            <a:r>
              <a:rPr lang="en-US" sz="2800" dirty="0">
                <a:ea typeface="+mn-lt"/>
                <a:cs typeface="+mn-lt"/>
              </a:rPr>
              <a:t>।</a:t>
            </a:r>
          </a:p>
          <a:p>
            <a:pPr algn="just"/>
            <a:endParaRPr lang="hi-IN" sz="2800" dirty="0">
              <a:ea typeface="+mn-lt"/>
              <a:cs typeface="+mn-lt"/>
            </a:endParaRPr>
          </a:p>
          <a:p>
            <a:pPr algn="just"/>
            <a:r>
              <a:rPr lang="hi-IN" sz="2800" b="1" dirty="0">
                <a:ea typeface="+mn-lt"/>
                <a:cs typeface="+mn-lt"/>
              </a:rPr>
              <a:t>अब्राहम </a:t>
            </a:r>
            <a:r>
              <a:rPr lang="en-US" sz="2800" b="1" dirty="0" err="1">
                <a:ea typeface="+mn-lt"/>
                <a:cs typeface="+mn-lt"/>
              </a:rPr>
              <a:t>के</a:t>
            </a:r>
            <a:r>
              <a:rPr lang="en-US" sz="2800" b="1" dirty="0">
                <a:ea typeface="+mn-lt"/>
                <a:cs typeface="+mn-lt"/>
              </a:rPr>
              <a:t> </a:t>
            </a:r>
            <a:r>
              <a:rPr lang="en-US" sz="2800" b="1" dirty="0" err="1">
                <a:ea typeface="+mn-lt"/>
                <a:cs typeface="+mn-lt"/>
              </a:rPr>
              <a:t>बारे</a:t>
            </a:r>
            <a:r>
              <a:rPr lang="en-US" sz="2800" b="1" dirty="0">
                <a:ea typeface="+mn-lt"/>
                <a:cs typeface="+mn-lt"/>
              </a:rPr>
              <a:t> </a:t>
            </a:r>
            <a:r>
              <a:rPr lang="en-US" sz="2800" b="1" dirty="0" err="1">
                <a:ea typeface="+mn-lt"/>
                <a:cs typeface="+mn-lt"/>
              </a:rPr>
              <a:t>में</a:t>
            </a:r>
            <a:r>
              <a:rPr lang="en-US" sz="2800" b="1" dirty="0">
                <a:ea typeface="+mn-lt"/>
                <a:cs typeface="+mn-lt"/>
              </a:rPr>
              <a:t> </a:t>
            </a:r>
            <a:r>
              <a:rPr lang="en-US" sz="2800" b="1" dirty="0" err="1">
                <a:ea typeface="+mn-lt"/>
                <a:cs typeface="+mn-lt"/>
              </a:rPr>
              <a:t>क्या</a:t>
            </a:r>
            <a:r>
              <a:rPr lang="en-US" sz="2800" b="1" dirty="0">
                <a:ea typeface="+mn-lt"/>
                <a:cs typeface="+mn-lt"/>
              </a:rPr>
              <a:t>?</a:t>
            </a:r>
            <a:r>
              <a:rPr lang="en-US" sz="2800" dirty="0">
                <a:ea typeface="+mn-lt"/>
                <a:cs typeface="+mn-lt"/>
              </a:rPr>
              <a:t> </a:t>
            </a:r>
            <a:r>
              <a:rPr lang="hi-IN" sz="2800" dirty="0">
                <a:ea typeface="+mn-lt"/>
                <a:cs typeface="+mn-lt"/>
              </a:rPr>
              <a:t>जब वह अपने बेटे को बलीदान करने के लिए तैयार हो गया तो उसने विश्वास और प्रेम की परीक्षा को पार कर लिया। </a:t>
            </a:r>
          </a:p>
          <a:p>
            <a:pPr algn="just"/>
            <a:endParaRPr lang="hi-IN" sz="2800" dirty="0">
              <a:ea typeface="+mn-lt"/>
              <a:cs typeface="+mn-lt"/>
            </a:endParaRPr>
          </a:p>
          <a:p>
            <a:pPr algn="just"/>
            <a:r>
              <a:rPr lang="en-US" sz="2800" dirty="0" err="1">
                <a:ea typeface="+mn-lt"/>
                <a:cs typeface="+mn-lt"/>
              </a:rPr>
              <a:t>इस</a:t>
            </a:r>
            <a:r>
              <a:rPr lang="en-US" sz="2800" dirty="0">
                <a:ea typeface="+mn-lt"/>
                <a:cs typeface="+mn-lt"/>
              </a:rPr>
              <a:t> </a:t>
            </a:r>
            <a:r>
              <a:rPr lang="en-US" sz="2800" dirty="0" err="1">
                <a:ea typeface="+mn-lt"/>
                <a:cs typeface="+mn-lt"/>
              </a:rPr>
              <a:t>परीक्षा</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पारित</a:t>
            </a:r>
            <a:r>
              <a:rPr lang="en-US" sz="2800" dirty="0">
                <a:ea typeface="+mn-lt"/>
                <a:cs typeface="+mn-lt"/>
              </a:rPr>
              <a:t> </a:t>
            </a:r>
            <a:r>
              <a:rPr lang="en-US" sz="2800" dirty="0" err="1">
                <a:ea typeface="+mn-lt"/>
                <a:cs typeface="+mn-lt"/>
              </a:rPr>
              <a:t>करने</a:t>
            </a:r>
            <a:r>
              <a:rPr lang="en-US" sz="2800" dirty="0">
                <a:ea typeface="+mn-lt"/>
                <a:cs typeface="+mn-lt"/>
              </a:rPr>
              <a:t> </a:t>
            </a:r>
            <a:r>
              <a:rPr lang="hi-IN" sz="2800" dirty="0">
                <a:ea typeface="+mn-lt"/>
                <a:cs typeface="+mn-lt"/>
              </a:rPr>
              <a:t>के द्वारा </a:t>
            </a:r>
            <a:r>
              <a:rPr lang="en-US" sz="2800" dirty="0" err="1">
                <a:ea typeface="+mn-lt"/>
                <a:cs typeface="+mn-lt"/>
              </a:rPr>
              <a:t>उसे</a:t>
            </a:r>
            <a:r>
              <a:rPr lang="en-US" sz="2800" dirty="0">
                <a:ea typeface="+mn-lt"/>
                <a:cs typeface="+mn-lt"/>
              </a:rPr>
              <a:t> </a:t>
            </a:r>
            <a:r>
              <a:rPr lang="en-US" sz="2800" dirty="0" err="1">
                <a:ea typeface="+mn-lt"/>
                <a:cs typeface="+mn-lt"/>
              </a:rPr>
              <a:t>सिद्ध</a:t>
            </a:r>
            <a:r>
              <a:rPr lang="en-US" sz="2800" dirty="0">
                <a:ea typeface="+mn-lt"/>
                <a:cs typeface="+mn-lt"/>
              </a:rPr>
              <a:t> </a:t>
            </a:r>
            <a:r>
              <a:rPr lang="en-US" sz="2800" dirty="0" err="1">
                <a:ea typeface="+mn-lt"/>
                <a:cs typeface="+mn-lt"/>
              </a:rPr>
              <a:t>किया</a:t>
            </a:r>
            <a:r>
              <a:rPr lang="en-US" sz="2800" dirty="0">
                <a:ea typeface="+mn-lt"/>
                <a:cs typeface="+mn-lt"/>
              </a:rPr>
              <a:t> </a:t>
            </a:r>
            <a:r>
              <a:rPr lang="en-US" sz="2800" dirty="0" err="1">
                <a:ea typeface="+mn-lt"/>
                <a:cs typeface="+mn-lt"/>
              </a:rPr>
              <a:t>गया</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यहोवा</a:t>
            </a:r>
            <a:r>
              <a:rPr lang="en-US" sz="2800" dirty="0">
                <a:ea typeface="+mn-lt"/>
                <a:cs typeface="+mn-lt"/>
              </a:rPr>
              <a:t> </a:t>
            </a:r>
            <a:r>
              <a:rPr lang="en-US" sz="2800" dirty="0" err="1">
                <a:ea typeface="+mn-lt"/>
                <a:cs typeface="+mn-lt"/>
              </a:rPr>
              <a:t>अब</a:t>
            </a:r>
            <a:r>
              <a:rPr lang="en-US" sz="2800" dirty="0">
                <a:ea typeface="+mn-lt"/>
                <a:cs typeface="+mn-lt"/>
              </a:rPr>
              <a:t> </a:t>
            </a:r>
            <a:r>
              <a:rPr lang="en-US" sz="2800" dirty="0" err="1">
                <a:ea typeface="+mn-lt"/>
                <a:cs typeface="+mn-lt"/>
              </a:rPr>
              <a:t>एक</a:t>
            </a:r>
            <a:r>
              <a:rPr lang="en-US" sz="2800" dirty="0">
                <a:ea typeface="+mn-lt"/>
                <a:cs typeface="+mn-lt"/>
              </a:rPr>
              <a:t> </a:t>
            </a:r>
            <a:r>
              <a:rPr lang="en-US" sz="2800" dirty="0" err="1">
                <a:ea typeface="+mn-lt"/>
                <a:cs typeface="+mn-lt"/>
              </a:rPr>
              <a:t>महान</a:t>
            </a:r>
            <a:r>
              <a:rPr lang="en-US" sz="2800" dirty="0">
                <a:ea typeface="+mn-lt"/>
                <a:cs typeface="+mn-lt"/>
              </a:rPr>
              <a:t> </a:t>
            </a:r>
            <a:r>
              <a:rPr lang="en-US" sz="2800" dirty="0" err="1">
                <a:ea typeface="+mn-lt"/>
                <a:cs typeface="+mn-lt"/>
              </a:rPr>
              <a:t>विरासत</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धन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साथ</a:t>
            </a:r>
            <a:r>
              <a:rPr lang="en-US" sz="2800" dirty="0">
                <a:ea typeface="+mn-lt"/>
                <a:cs typeface="+mn-lt"/>
              </a:rPr>
              <a:t> </a:t>
            </a:r>
            <a:r>
              <a:rPr lang="en-US" sz="2800" dirty="0" err="1">
                <a:ea typeface="+mn-lt"/>
                <a:cs typeface="+mn-lt"/>
              </a:rPr>
              <a:t>उस</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भरोसा</a:t>
            </a:r>
            <a:r>
              <a:rPr lang="en-US" sz="2800" dirty="0">
                <a:ea typeface="+mn-lt"/>
                <a:cs typeface="+mn-lt"/>
              </a:rPr>
              <a:t> </a:t>
            </a:r>
            <a:r>
              <a:rPr lang="en-US" sz="2800" dirty="0" err="1">
                <a:ea typeface="+mn-lt"/>
                <a:cs typeface="+mn-lt"/>
              </a:rPr>
              <a:t>कर</a:t>
            </a:r>
            <a:r>
              <a:rPr lang="en-US" sz="2800" dirty="0">
                <a:ea typeface="+mn-lt"/>
                <a:cs typeface="+mn-lt"/>
              </a:rPr>
              <a:t> </a:t>
            </a:r>
            <a:r>
              <a:rPr lang="en-US" sz="2800" dirty="0" err="1">
                <a:ea typeface="+mn-lt"/>
                <a:cs typeface="+mn-lt"/>
              </a:rPr>
              <a:t>सकते</a:t>
            </a:r>
            <a:r>
              <a:rPr lang="en-US" sz="2800" dirty="0">
                <a:ea typeface="+mn-lt"/>
                <a:cs typeface="+mn-lt"/>
              </a:rPr>
              <a:t> </a:t>
            </a:r>
            <a:r>
              <a:rPr lang="en-US" sz="2800" dirty="0" err="1">
                <a:ea typeface="+mn-lt"/>
                <a:cs typeface="+mn-lt"/>
              </a:rPr>
              <a:t>थे</a:t>
            </a:r>
            <a:r>
              <a:rPr lang="en-US" sz="2800" dirty="0">
                <a:ea typeface="+mn-lt"/>
                <a:cs typeface="+mn-lt"/>
              </a:rPr>
              <a:t>।   </a:t>
            </a:r>
            <a:r>
              <a:rPr lang="en-US" sz="2800" dirty="0" err="1">
                <a:ea typeface="+mn-lt"/>
                <a:cs typeface="+mn-lt"/>
              </a:rPr>
              <a:t>उत्पत्ति</a:t>
            </a:r>
            <a:r>
              <a:rPr lang="en-US" sz="2800" dirty="0">
                <a:ea typeface="+mn-lt"/>
                <a:cs typeface="+mn-lt"/>
              </a:rPr>
              <a:t> 22:16-17</a:t>
            </a:r>
          </a:p>
          <a:p>
            <a:pPr algn="just"/>
            <a:endParaRPr lang="hi-IN" sz="2800" dirty="0">
              <a:ea typeface="+mn-lt"/>
              <a:cs typeface="+mn-lt"/>
            </a:endParaRPr>
          </a:p>
          <a:p>
            <a:pPr algn="just"/>
            <a:r>
              <a:rPr lang="en-US" sz="2800" dirty="0" err="1">
                <a:ea typeface="+mn-lt"/>
                <a:cs typeface="+mn-lt"/>
              </a:rPr>
              <a:t>ऐसा</a:t>
            </a:r>
            <a:r>
              <a:rPr lang="en-US" sz="2800" dirty="0">
                <a:ea typeface="+mn-lt"/>
                <a:cs typeface="+mn-lt"/>
              </a:rPr>
              <a:t> </a:t>
            </a:r>
            <a:r>
              <a:rPr lang="en-US" sz="2800" dirty="0" err="1">
                <a:ea typeface="+mn-lt"/>
                <a:cs typeface="+mn-lt"/>
              </a:rPr>
              <a:t>लगता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हमारी</a:t>
            </a:r>
            <a:r>
              <a:rPr lang="en-US" sz="2800" dirty="0">
                <a:ea typeface="+mn-lt"/>
                <a:cs typeface="+mn-lt"/>
              </a:rPr>
              <a:t> </a:t>
            </a:r>
            <a:r>
              <a:rPr lang="hi-IN" sz="2800" dirty="0">
                <a:ea typeface="+mn-lt"/>
                <a:cs typeface="+mn-lt"/>
              </a:rPr>
              <a:t>परीक्षाओं</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कठिनाई</a:t>
            </a:r>
            <a:r>
              <a:rPr lang="en-US" sz="2800" dirty="0">
                <a:ea typeface="+mn-lt"/>
                <a:cs typeface="+mn-lt"/>
              </a:rPr>
              <a:t> </a:t>
            </a:r>
            <a:r>
              <a:rPr lang="hi-IN" sz="2800" dirty="0">
                <a:ea typeface="+mn-lt"/>
                <a:cs typeface="+mn-lt"/>
              </a:rPr>
              <a:t>उस सेवा के महत्व को प्रगट करती है जो यहोवा ने हमारे लिए रखी है।</a:t>
            </a:r>
            <a:endParaRPr lang="en-US" sz="2800" dirty="0">
              <a:ea typeface="+mn-lt"/>
              <a:cs typeface="+mn-lt"/>
            </a:endParaRPr>
          </a:p>
          <a:p>
            <a:pPr algn="l"/>
            <a:endParaRPr lang="en-US" dirty="0"/>
          </a:p>
        </p:txBody>
      </p:sp>
    </p:spTree>
    <p:extLst>
      <p:ext uri="{BB962C8B-B14F-4D97-AF65-F5344CB8AC3E}">
        <p14:creationId xmlns:p14="http://schemas.microsoft.com/office/powerpoint/2010/main" val="3469492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85CFF-9791-422B-8E8B-BFF7DA588A0D}"/>
              </a:ext>
            </a:extLst>
          </p:cNvPr>
          <p:cNvSpPr txBox="1"/>
          <p:nvPr/>
        </p:nvSpPr>
        <p:spPr>
          <a:xfrm>
            <a:off x="778598" y="570368"/>
            <a:ext cx="10610661" cy="48320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1 </a:t>
            </a:r>
            <a:r>
              <a:rPr lang="en-US" sz="2800" dirty="0" err="1">
                <a:ea typeface="+mn-lt"/>
                <a:cs typeface="+mn-lt"/>
              </a:rPr>
              <a:t>पतरस</a:t>
            </a:r>
            <a:r>
              <a:rPr lang="en-US" sz="2800" dirty="0">
                <a:ea typeface="+mn-lt"/>
                <a:cs typeface="+mn-lt"/>
              </a:rPr>
              <a:t> 3: 14-15 </a:t>
            </a:r>
            <a:endParaRPr lang="hi-IN" sz="2800" dirty="0">
              <a:ea typeface="+mn-lt"/>
              <a:cs typeface="+mn-lt"/>
            </a:endParaRPr>
          </a:p>
          <a:p>
            <a:pPr algn="just"/>
            <a:r>
              <a:rPr lang="en-US" sz="2800" dirty="0" err="1">
                <a:solidFill>
                  <a:srgbClr val="00B0F0"/>
                </a:solidFill>
                <a:ea typeface="+mn-lt"/>
                <a:cs typeface="+mn-lt"/>
              </a:rPr>
              <a:t>यदि</a:t>
            </a:r>
            <a:r>
              <a:rPr lang="en-US" sz="2800" dirty="0">
                <a:solidFill>
                  <a:srgbClr val="00B0F0"/>
                </a:solidFill>
                <a:ea typeface="+mn-lt"/>
                <a:cs typeface="+mn-lt"/>
              </a:rPr>
              <a:t> </a:t>
            </a:r>
            <a:r>
              <a:rPr lang="en-US" sz="2800" dirty="0" err="1">
                <a:solidFill>
                  <a:srgbClr val="00B0F0"/>
                </a:solidFill>
                <a:ea typeface="+mn-lt"/>
                <a:cs typeface="+mn-lt"/>
              </a:rPr>
              <a:t>तुम</a:t>
            </a:r>
            <a:r>
              <a:rPr lang="en-US" sz="2800" dirty="0">
                <a:solidFill>
                  <a:srgbClr val="00B0F0"/>
                </a:solidFill>
                <a:ea typeface="+mn-lt"/>
                <a:cs typeface="+mn-lt"/>
              </a:rPr>
              <a:t> </a:t>
            </a:r>
            <a:r>
              <a:rPr lang="en-US" sz="2800" dirty="0" err="1">
                <a:solidFill>
                  <a:srgbClr val="00B0F0"/>
                </a:solidFill>
                <a:ea typeface="+mn-lt"/>
                <a:cs typeface="+mn-lt"/>
              </a:rPr>
              <a:t>धर्म</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कारण</a:t>
            </a:r>
            <a:r>
              <a:rPr lang="en-US" sz="2800" dirty="0">
                <a:solidFill>
                  <a:srgbClr val="00B0F0"/>
                </a:solidFill>
                <a:ea typeface="+mn-lt"/>
                <a:cs typeface="+mn-lt"/>
              </a:rPr>
              <a:t> </a:t>
            </a:r>
            <a:r>
              <a:rPr lang="en-US" sz="2800" dirty="0" err="1">
                <a:solidFill>
                  <a:srgbClr val="00B0F0"/>
                </a:solidFill>
                <a:ea typeface="+mn-lt"/>
                <a:cs typeface="+mn-lt"/>
              </a:rPr>
              <a:t>दु:ख</a:t>
            </a:r>
            <a:r>
              <a:rPr lang="en-US" sz="2800" dirty="0">
                <a:solidFill>
                  <a:srgbClr val="00B0F0"/>
                </a:solidFill>
                <a:ea typeface="+mn-lt"/>
                <a:cs typeface="+mn-lt"/>
              </a:rPr>
              <a:t> </a:t>
            </a:r>
            <a:r>
              <a:rPr lang="en-US" sz="2800" dirty="0" err="1">
                <a:solidFill>
                  <a:srgbClr val="00B0F0"/>
                </a:solidFill>
                <a:ea typeface="+mn-lt"/>
                <a:cs typeface="+mn-lt"/>
              </a:rPr>
              <a:t>भी</a:t>
            </a:r>
            <a:r>
              <a:rPr lang="en-US" sz="2800" dirty="0">
                <a:solidFill>
                  <a:srgbClr val="00B0F0"/>
                </a:solidFill>
                <a:ea typeface="+mn-lt"/>
                <a:cs typeface="+mn-lt"/>
              </a:rPr>
              <a:t> </a:t>
            </a:r>
            <a:r>
              <a:rPr lang="en-US" sz="2800" dirty="0" err="1">
                <a:solidFill>
                  <a:srgbClr val="00B0F0"/>
                </a:solidFill>
                <a:ea typeface="+mn-lt"/>
                <a:cs typeface="+mn-lt"/>
              </a:rPr>
              <a:t>उठाओ</a:t>
            </a:r>
            <a:r>
              <a:rPr lang="en-US" sz="2800" dirty="0">
                <a:solidFill>
                  <a:srgbClr val="00B0F0"/>
                </a:solidFill>
                <a:ea typeface="+mn-lt"/>
                <a:cs typeface="+mn-lt"/>
              </a:rPr>
              <a:t>, </a:t>
            </a:r>
            <a:r>
              <a:rPr lang="en-US" sz="2800" dirty="0" err="1">
                <a:solidFill>
                  <a:srgbClr val="00B0F0"/>
                </a:solidFill>
                <a:ea typeface="+mn-lt"/>
                <a:cs typeface="+mn-lt"/>
              </a:rPr>
              <a:t>तो</a:t>
            </a:r>
            <a:r>
              <a:rPr lang="en-US" sz="2800" dirty="0">
                <a:solidFill>
                  <a:srgbClr val="00B0F0"/>
                </a:solidFill>
                <a:ea typeface="+mn-lt"/>
                <a:cs typeface="+mn-lt"/>
              </a:rPr>
              <a:t> </a:t>
            </a:r>
            <a:r>
              <a:rPr lang="en-US" sz="2800" dirty="0" err="1">
                <a:solidFill>
                  <a:srgbClr val="00B0F0"/>
                </a:solidFill>
                <a:ea typeface="+mn-lt"/>
                <a:cs typeface="+mn-lt"/>
              </a:rPr>
              <a:t>धन्य</a:t>
            </a:r>
            <a:r>
              <a:rPr lang="en-US" sz="2800" dirty="0">
                <a:solidFill>
                  <a:srgbClr val="00B0F0"/>
                </a:solidFill>
                <a:ea typeface="+mn-lt"/>
                <a:cs typeface="+mn-lt"/>
              </a:rPr>
              <a:t> </a:t>
            </a:r>
            <a:r>
              <a:rPr lang="en-US" sz="2800" dirty="0" err="1">
                <a:solidFill>
                  <a:srgbClr val="00B0F0"/>
                </a:solidFill>
                <a:ea typeface="+mn-lt"/>
                <a:cs typeface="+mn-lt"/>
              </a:rPr>
              <a:t>हो</a:t>
            </a:r>
            <a:r>
              <a:rPr lang="en-US" sz="2800" dirty="0">
                <a:solidFill>
                  <a:srgbClr val="00B0F0"/>
                </a:solidFill>
                <a:ea typeface="+mn-lt"/>
                <a:cs typeface="+mn-lt"/>
              </a:rPr>
              <a:t>; </a:t>
            </a:r>
            <a:r>
              <a:rPr lang="en-US" sz="2800" dirty="0" err="1">
                <a:solidFill>
                  <a:srgbClr val="00B0F0"/>
                </a:solidFill>
                <a:ea typeface="+mn-lt"/>
                <a:cs typeface="+mn-lt"/>
              </a:rPr>
              <a:t>पर</a:t>
            </a:r>
            <a:r>
              <a:rPr lang="en-US" sz="2800" dirty="0">
                <a:solidFill>
                  <a:srgbClr val="00B0F0"/>
                </a:solidFill>
                <a:ea typeface="+mn-lt"/>
                <a:cs typeface="+mn-lt"/>
              </a:rPr>
              <a:t> </a:t>
            </a:r>
            <a:r>
              <a:rPr lang="en-US" sz="2800" dirty="0" err="1">
                <a:solidFill>
                  <a:srgbClr val="00B0F0"/>
                </a:solidFill>
                <a:ea typeface="+mn-lt"/>
                <a:cs typeface="+mn-lt"/>
              </a:rPr>
              <a:t>लोगों</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डराने</a:t>
            </a:r>
            <a:r>
              <a:rPr lang="en-US" sz="2800" dirty="0">
                <a:solidFill>
                  <a:srgbClr val="00B0F0"/>
                </a:solidFill>
                <a:ea typeface="+mn-lt"/>
                <a:cs typeface="+mn-lt"/>
              </a:rPr>
              <a:t> </a:t>
            </a:r>
            <a:r>
              <a:rPr lang="en-US" sz="2800" dirty="0" err="1">
                <a:solidFill>
                  <a:srgbClr val="00B0F0"/>
                </a:solidFill>
                <a:ea typeface="+mn-lt"/>
                <a:cs typeface="+mn-lt"/>
              </a:rPr>
              <a:t>से</a:t>
            </a:r>
            <a:r>
              <a:rPr lang="en-US" sz="2800" dirty="0">
                <a:solidFill>
                  <a:srgbClr val="00B0F0"/>
                </a:solidFill>
                <a:ea typeface="+mn-lt"/>
                <a:cs typeface="+mn-lt"/>
              </a:rPr>
              <a:t> </a:t>
            </a:r>
            <a:r>
              <a:rPr lang="en-US" sz="2800" dirty="0" err="1">
                <a:solidFill>
                  <a:srgbClr val="00B0F0"/>
                </a:solidFill>
                <a:ea typeface="+mn-lt"/>
                <a:cs typeface="+mn-lt"/>
              </a:rPr>
              <a:t>मत</a:t>
            </a:r>
            <a:r>
              <a:rPr lang="en-US" sz="2800" dirty="0">
                <a:solidFill>
                  <a:srgbClr val="00B0F0"/>
                </a:solidFill>
                <a:ea typeface="+mn-lt"/>
                <a:cs typeface="+mn-lt"/>
              </a:rPr>
              <a:t> </a:t>
            </a:r>
            <a:r>
              <a:rPr lang="en-US" sz="2800" dirty="0" err="1">
                <a:solidFill>
                  <a:srgbClr val="00B0F0"/>
                </a:solidFill>
                <a:ea typeface="+mn-lt"/>
                <a:cs typeface="+mn-lt"/>
              </a:rPr>
              <a:t>डरो</a:t>
            </a:r>
            <a:r>
              <a:rPr lang="en-US" sz="2800" dirty="0">
                <a:solidFill>
                  <a:srgbClr val="00B0F0"/>
                </a:solidFill>
                <a:ea typeface="+mn-lt"/>
                <a:cs typeface="+mn-lt"/>
              </a:rPr>
              <a:t>, </a:t>
            </a:r>
            <a:r>
              <a:rPr lang="en-US" sz="2800" dirty="0" err="1">
                <a:solidFill>
                  <a:srgbClr val="00B0F0"/>
                </a:solidFill>
                <a:ea typeface="+mn-lt"/>
                <a:cs typeface="+mn-lt"/>
              </a:rPr>
              <a:t>और</a:t>
            </a:r>
            <a:r>
              <a:rPr lang="en-US" sz="2800" dirty="0">
                <a:solidFill>
                  <a:srgbClr val="00B0F0"/>
                </a:solidFill>
                <a:ea typeface="+mn-lt"/>
                <a:cs typeface="+mn-lt"/>
              </a:rPr>
              <a:t> न </a:t>
            </a:r>
            <a:r>
              <a:rPr lang="en-US" sz="2800" dirty="0" err="1">
                <a:solidFill>
                  <a:srgbClr val="00B0F0"/>
                </a:solidFill>
                <a:ea typeface="+mn-lt"/>
                <a:cs typeface="+mn-lt"/>
              </a:rPr>
              <a:t>घबराओ</a:t>
            </a:r>
            <a:r>
              <a:rPr lang="en-US" sz="2800" dirty="0">
                <a:solidFill>
                  <a:srgbClr val="00B0F0"/>
                </a:solidFill>
                <a:ea typeface="+mn-lt"/>
                <a:cs typeface="+mn-lt"/>
              </a:rPr>
              <a:t>, 15पर </a:t>
            </a:r>
            <a:r>
              <a:rPr lang="en-US" sz="2800" dirty="0" err="1">
                <a:solidFill>
                  <a:srgbClr val="00B0F0"/>
                </a:solidFill>
                <a:ea typeface="+mn-lt"/>
                <a:cs typeface="+mn-lt"/>
              </a:rPr>
              <a:t>मसीह</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प्रभु</a:t>
            </a:r>
            <a:r>
              <a:rPr lang="en-US" sz="2800" dirty="0">
                <a:solidFill>
                  <a:srgbClr val="00B0F0"/>
                </a:solidFill>
                <a:ea typeface="+mn-lt"/>
                <a:cs typeface="+mn-lt"/>
              </a:rPr>
              <a:t> </a:t>
            </a:r>
            <a:r>
              <a:rPr lang="en-US" sz="2800" dirty="0" err="1">
                <a:solidFill>
                  <a:srgbClr val="00B0F0"/>
                </a:solidFill>
                <a:ea typeface="+mn-lt"/>
                <a:cs typeface="+mn-lt"/>
              </a:rPr>
              <a:t>जानकर</a:t>
            </a:r>
            <a:r>
              <a:rPr lang="en-US" sz="2800" dirty="0">
                <a:solidFill>
                  <a:srgbClr val="00B0F0"/>
                </a:solidFill>
                <a:ea typeface="+mn-lt"/>
                <a:cs typeface="+mn-lt"/>
              </a:rPr>
              <a:t> </a:t>
            </a:r>
            <a:r>
              <a:rPr lang="en-US" sz="2800" dirty="0" err="1">
                <a:solidFill>
                  <a:srgbClr val="00B0F0"/>
                </a:solidFill>
                <a:ea typeface="+mn-lt"/>
                <a:cs typeface="+mn-lt"/>
              </a:rPr>
              <a:t>अपने</a:t>
            </a:r>
            <a:r>
              <a:rPr lang="en-US" sz="2800" dirty="0">
                <a:solidFill>
                  <a:srgbClr val="00B0F0"/>
                </a:solidFill>
                <a:ea typeface="+mn-lt"/>
                <a:cs typeface="+mn-lt"/>
              </a:rPr>
              <a:t> </a:t>
            </a:r>
            <a:r>
              <a:rPr lang="en-US" sz="2800" dirty="0" err="1">
                <a:solidFill>
                  <a:srgbClr val="00B0F0"/>
                </a:solidFill>
                <a:ea typeface="+mn-lt"/>
                <a:cs typeface="+mn-lt"/>
              </a:rPr>
              <a:t>अपने</a:t>
            </a:r>
            <a:r>
              <a:rPr lang="en-US" sz="2800" dirty="0">
                <a:solidFill>
                  <a:srgbClr val="00B0F0"/>
                </a:solidFill>
                <a:ea typeface="+mn-lt"/>
                <a:cs typeface="+mn-lt"/>
              </a:rPr>
              <a:t> </a:t>
            </a:r>
            <a:r>
              <a:rPr lang="en-US" sz="2800" dirty="0" err="1">
                <a:solidFill>
                  <a:srgbClr val="00B0F0"/>
                </a:solidFill>
                <a:ea typeface="+mn-lt"/>
                <a:cs typeface="+mn-lt"/>
              </a:rPr>
              <a:t>मन</a:t>
            </a:r>
            <a:r>
              <a:rPr lang="en-US" sz="2800" dirty="0">
                <a:solidFill>
                  <a:srgbClr val="00B0F0"/>
                </a:solidFill>
                <a:ea typeface="+mn-lt"/>
                <a:cs typeface="+mn-lt"/>
              </a:rPr>
              <a:t> </a:t>
            </a:r>
            <a:r>
              <a:rPr lang="en-US" sz="2800" dirty="0" err="1">
                <a:solidFill>
                  <a:srgbClr val="00B0F0"/>
                </a:solidFill>
                <a:ea typeface="+mn-lt"/>
                <a:cs typeface="+mn-lt"/>
              </a:rPr>
              <a:t>में</a:t>
            </a:r>
            <a:r>
              <a:rPr lang="en-US" sz="2800" dirty="0">
                <a:solidFill>
                  <a:srgbClr val="00B0F0"/>
                </a:solidFill>
                <a:ea typeface="+mn-lt"/>
                <a:cs typeface="+mn-lt"/>
              </a:rPr>
              <a:t> </a:t>
            </a:r>
            <a:r>
              <a:rPr lang="en-US" sz="2800" dirty="0" err="1">
                <a:solidFill>
                  <a:srgbClr val="00B0F0"/>
                </a:solidFill>
                <a:ea typeface="+mn-lt"/>
                <a:cs typeface="+mn-lt"/>
              </a:rPr>
              <a:t>पवित्र</a:t>
            </a:r>
            <a:r>
              <a:rPr lang="en-US" sz="2800" dirty="0">
                <a:solidFill>
                  <a:srgbClr val="00B0F0"/>
                </a:solidFill>
                <a:ea typeface="+mn-lt"/>
                <a:cs typeface="+mn-lt"/>
              </a:rPr>
              <a:t> </a:t>
            </a:r>
            <a:r>
              <a:rPr lang="en-US" sz="2800" dirty="0" err="1">
                <a:solidFill>
                  <a:srgbClr val="00B0F0"/>
                </a:solidFill>
                <a:ea typeface="+mn-lt"/>
                <a:cs typeface="+mn-lt"/>
              </a:rPr>
              <a:t>समझो</a:t>
            </a:r>
            <a:r>
              <a:rPr lang="en-US" sz="2800" dirty="0">
                <a:solidFill>
                  <a:srgbClr val="00B0F0"/>
                </a:solidFill>
                <a:ea typeface="+mn-lt"/>
                <a:cs typeface="+mn-lt"/>
              </a:rPr>
              <a:t>। </a:t>
            </a:r>
            <a:r>
              <a:rPr lang="en-US" sz="2800" dirty="0" err="1">
                <a:solidFill>
                  <a:srgbClr val="00B0F0"/>
                </a:solidFill>
                <a:ea typeface="+mn-lt"/>
                <a:cs typeface="+mn-lt"/>
              </a:rPr>
              <a:t>जो</a:t>
            </a:r>
            <a:r>
              <a:rPr lang="en-US" sz="2800" dirty="0">
                <a:solidFill>
                  <a:srgbClr val="00B0F0"/>
                </a:solidFill>
                <a:ea typeface="+mn-lt"/>
                <a:cs typeface="+mn-lt"/>
              </a:rPr>
              <a:t> </a:t>
            </a:r>
            <a:r>
              <a:rPr lang="en-US" sz="2800" dirty="0" err="1">
                <a:solidFill>
                  <a:srgbClr val="00B0F0"/>
                </a:solidFill>
                <a:ea typeface="+mn-lt"/>
                <a:cs typeface="+mn-lt"/>
              </a:rPr>
              <a:t>कोई</a:t>
            </a:r>
            <a:r>
              <a:rPr lang="en-US" sz="2800" dirty="0">
                <a:solidFill>
                  <a:srgbClr val="00B0F0"/>
                </a:solidFill>
                <a:ea typeface="+mn-lt"/>
                <a:cs typeface="+mn-lt"/>
              </a:rPr>
              <a:t> </a:t>
            </a:r>
            <a:r>
              <a:rPr lang="en-US" sz="2800" dirty="0" err="1">
                <a:solidFill>
                  <a:srgbClr val="00B0F0"/>
                </a:solidFill>
                <a:ea typeface="+mn-lt"/>
                <a:cs typeface="+mn-lt"/>
              </a:rPr>
              <a:t>तुम</a:t>
            </a:r>
            <a:r>
              <a:rPr lang="en-US" sz="2800" dirty="0">
                <a:solidFill>
                  <a:srgbClr val="00B0F0"/>
                </a:solidFill>
                <a:ea typeface="+mn-lt"/>
                <a:cs typeface="+mn-lt"/>
              </a:rPr>
              <a:t> </a:t>
            </a:r>
            <a:r>
              <a:rPr lang="en-US" sz="2800" dirty="0" err="1">
                <a:solidFill>
                  <a:srgbClr val="00B0F0"/>
                </a:solidFill>
                <a:ea typeface="+mn-lt"/>
                <a:cs typeface="+mn-lt"/>
              </a:rPr>
              <a:t>से</a:t>
            </a:r>
            <a:r>
              <a:rPr lang="en-US" sz="2800" dirty="0">
                <a:solidFill>
                  <a:srgbClr val="00B0F0"/>
                </a:solidFill>
                <a:ea typeface="+mn-lt"/>
                <a:cs typeface="+mn-lt"/>
              </a:rPr>
              <a:t> </a:t>
            </a:r>
            <a:r>
              <a:rPr lang="en-US" sz="2800" dirty="0" err="1">
                <a:solidFill>
                  <a:srgbClr val="00B0F0"/>
                </a:solidFill>
                <a:ea typeface="+mn-lt"/>
                <a:cs typeface="+mn-lt"/>
              </a:rPr>
              <a:t>तुम्हारी</a:t>
            </a:r>
            <a:r>
              <a:rPr lang="en-US" sz="2800" dirty="0">
                <a:solidFill>
                  <a:srgbClr val="00B0F0"/>
                </a:solidFill>
                <a:ea typeface="+mn-lt"/>
                <a:cs typeface="+mn-lt"/>
              </a:rPr>
              <a:t> </a:t>
            </a:r>
            <a:r>
              <a:rPr lang="en-US" sz="2800" dirty="0" err="1">
                <a:solidFill>
                  <a:srgbClr val="00B0F0"/>
                </a:solidFill>
                <a:ea typeface="+mn-lt"/>
                <a:cs typeface="+mn-lt"/>
              </a:rPr>
              <a:t>आशा</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विषय</a:t>
            </a:r>
            <a:r>
              <a:rPr lang="en-US" sz="2800" dirty="0">
                <a:solidFill>
                  <a:srgbClr val="00B0F0"/>
                </a:solidFill>
                <a:ea typeface="+mn-lt"/>
                <a:cs typeface="+mn-lt"/>
              </a:rPr>
              <a:t> </a:t>
            </a:r>
            <a:r>
              <a:rPr lang="en-US" sz="2800" dirty="0" err="1">
                <a:solidFill>
                  <a:srgbClr val="00B0F0"/>
                </a:solidFill>
                <a:ea typeface="+mn-lt"/>
                <a:cs typeface="+mn-lt"/>
              </a:rPr>
              <a:t>में</a:t>
            </a:r>
            <a:r>
              <a:rPr lang="en-US" sz="2800" dirty="0">
                <a:solidFill>
                  <a:srgbClr val="00B0F0"/>
                </a:solidFill>
                <a:ea typeface="+mn-lt"/>
                <a:cs typeface="+mn-lt"/>
              </a:rPr>
              <a:t> </a:t>
            </a:r>
            <a:r>
              <a:rPr lang="en-US" sz="2800" dirty="0" err="1">
                <a:solidFill>
                  <a:srgbClr val="00B0F0"/>
                </a:solidFill>
                <a:ea typeface="+mn-lt"/>
                <a:cs typeface="+mn-lt"/>
              </a:rPr>
              <a:t>कुछ</a:t>
            </a:r>
            <a:r>
              <a:rPr lang="en-US" sz="2800" dirty="0">
                <a:solidFill>
                  <a:srgbClr val="00B0F0"/>
                </a:solidFill>
                <a:ea typeface="+mn-lt"/>
                <a:cs typeface="+mn-lt"/>
              </a:rPr>
              <a:t> </a:t>
            </a:r>
            <a:r>
              <a:rPr lang="en-US" sz="2800" dirty="0" err="1">
                <a:solidFill>
                  <a:srgbClr val="00B0F0"/>
                </a:solidFill>
                <a:ea typeface="+mn-lt"/>
                <a:cs typeface="+mn-lt"/>
              </a:rPr>
              <a:t>पूछे</a:t>
            </a:r>
            <a:r>
              <a:rPr lang="en-US" sz="2800" dirty="0">
                <a:solidFill>
                  <a:srgbClr val="00B0F0"/>
                </a:solidFill>
                <a:ea typeface="+mn-lt"/>
                <a:cs typeface="+mn-lt"/>
              </a:rPr>
              <a:t>, </a:t>
            </a:r>
            <a:r>
              <a:rPr lang="en-US" sz="2800" dirty="0" err="1">
                <a:solidFill>
                  <a:srgbClr val="00B0F0"/>
                </a:solidFill>
                <a:ea typeface="+mn-lt"/>
                <a:cs typeface="+mn-lt"/>
              </a:rPr>
              <a:t>उसे</a:t>
            </a:r>
            <a:r>
              <a:rPr lang="en-US" sz="2800" dirty="0">
                <a:solidFill>
                  <a:srgbClr val="00B0F0"/>
                </a:solidFill>
                <a:ea typeface="+mn-lt"/>
                <a:cs typeface="+mn-lt"/>
              </a:rPr>
              <a:t> </a:t>
            </a:r>
            <a:r>
              <a:rPr lang="en-US" sz="2800" dirty="0" err="1">
                <a:solidFill>
                  <a:srgbClr val="00B0F0"/>
                </a:solidFill>
                <a:ea typeface="+mn-lt"/>
                <a:cs typeface="+mn-lt"/>
              </a:rPr>
              <a:t>उत्तर</a:t>
            </a:r>
            <a:r>
              <a:rPr lang="en-US" sz="2800" dirty="0">
                <a:solidFill>
                  <a:srgbClr val="00B0F0"/>
                </a:solidFill>
                <a:ea typeface="+mn-lt"/>
                <a:cs typeface="+mn-lt"/>
              </a:rPr>
              <a:t> </a:t>
            </a:r>
            <a:r>
              <a:rPr lang="en-US" sz="2800" dirty="0" err="1">
                <a:solidFill>
                  <a:srgbClr val="00B0F0"/>
                </a:solidFill>
                <a:ea typeface="+mn-lt"/>
                <a:cs typeface="+mn-lt"/>
              </a:rPr>
              <a:t>देने</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लिये</a:t>
            </a:r>
            <a:r>
              <a:rPr lang="en-US" sz="2800" dirty="0">
                <a:solidFill>
                  <a:srgbClr val="00B0F0"/>
                </a:solidFill>
                <a:ea typeface="+mn-lt"/>
                <a:cs typeface="+mn-lt"/>
              </a:rPr>
              <a:t> </a:t>
            </a:r>
            <a:r>
              <a:rPr lang="en-US" sz="2800" dirty="0" err="1">
                <a:solidFill>
                  <a:srgbClr val="00B0F0"/>
                </a:solidFill>
                <a:ea typeface="+mn-lt"/>
                <a:cs typeface="+mn-lt"/>
              </a:rPr>
              <a:t>सर्वदा</a:t>
            </a:r>
            <a:r>
              <a:rPr lang="en-US" sz="2800" dirty="0">
                <a:solidFill>
                  <a:srgbClr val="00B0F0"/>
                </a:solidFill>
                <a:ea typeface="+mn-lt"/>
                <a:cs typeface="+mn-lt"/>
              </a:rPr>
              <a:t> </a:t>
            </a:r>
            <a:r>
              <a:rPr lang="en-US" sz="2800" dirty="0" err="1">
                <a:solidFill>
                  <a:srgbClr val="00B0F0"/>
                </a:solidFill>
                <a:ea typeface="+mn-lt"/>
                <a:cs typeface="+mn-lt"/>
              </a:rPr>
              <a:t>तैयार</a:t>
            </a:r>
            <a:r>
              <a:rPr lang="en-US" sz="2800" dirty="0">
                <a:solidFill>
                  <a:srgbClr val="00B0F0"/>
                </a:solidFill>
                <a:ea typeface="+mn-lt"/>
                <a:cs typeface="+mn-lt"/>
              </a:rPr>
              <a:t> </a:t>
            </a:r>
            <a:r>
              <a:rPr lang="en-US" sz="2800" dirty="0" err="1">
                <a:solidFill>
                  <a:srgbClr val="00B0F0"/>
                </a:solidFill>
                <a:ea typeface="+mn-lt"/>
                <a:cs typeface="+mn-lt"/>
              </a:rPr>
              <a:t>रहो</a:t>
            </a:r>
            <a:r>
              <a:rPr lang="en-US" sz="2800" dirty="0">
                <a:solidFill>
                  <a:srgbClr val="00B0F0"/>
                </a:solidFill>
                <a:ea typeface="+mn-lt"/>
                <a:cs typeface="+mn-lt"/>
              </a:rPr>
              <a:t>, </a:t>
            </a:r>
            <a:r>
              <a:rPr lang="en-US" sz="2800" dirty="0" err="1">
                <a:solidFill>
                  <a:srgbClr val="00B0F0"/>
                </a:solidFill>
                <a:ea typeface="+mn-lt"/>
                <a:cs typeface="+mn-lt"/>
              </a:rPr>
              <a:t>पर</a:t>
            </a:r>
            <a:r>
              <a:rPr lang="en-US" sz="2800" dirty="0">
                <a:solidFill>
                  <a:srgbClr val="00B0F0"/>
                </a:solidFill>
                <a:ea typeface="+mn-lt"/>
                <a:cs typeface="+mn-lt"/>
              </a:rPr>
              <a:t> </a:t>
            </a:r>
            <a:r>
              <a:rPr lang="en-US" sz="2800" dirty="0" err="1">
                <a:solidFill>
                  <a:srgbClr val="00B0F0"/>
                </a:solidFill>
                <a:ea typeface="+mn-lt"/>
                <a:cs typeface="+mn-lt"/>
              </a:rPr>
              <a:t>नम्रता</a:t>
            </a:r>
            <a:r>
              <a:rPr lang="en-US" sz="2800" dirty="0">
                <a:solidFill>
                  <a:srgbClr val="00B0F0"/>
                </a:solidFill>
                <a:ea typeface="+mn-lt"/>
                <a:cs typeface="+mn-lt"/>
              </a:rPr>
              <a:t> </a:t>
            </a:r>
            <a:r>
              <a:rPr lang="en-US" sz="2800" dirty="0" err="1">
                <a:solidFill>
                  <a:srgbClr val="00B0F0"/>
                </a:solidFill>
                <a:ea typeface="+mn-lt"/>
                <a:cs typeface="+mn-lt"/>
              </a:rPr>
              <a:t>और</a:t>
            </a:r>
            <a:r>
              <a:rPr lang="en-US" sz="2800" dirty="0">
                <a:solidFill>
                  <a:srgbClr val="00B0F0"/>
                </a:solidFill>
                <a:ea typeface="+mn-lt"/>
                <a:cs typeface="+mn-lt"/>
              </a:rPr>
              <a:t> </a:t>
            </a:r>
            <a:r>
              <a:rPr lang="en-US" sz="2800" dirty="0" err="1">
                <a:solidFill>
                  <a:srgbClr val="00B0F0"/>
                </a:solidFill>
                <a:ea typeface="+mn-lt"/>
                <a:cs typeface="+mn-lt"/>
              </a:rPr>
              <a:t>भय</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साथ</a:t>
            </a:r>
            <a:r>
              <a:rPr lang="hi-IN" sz="2800" dirty="0">
                <a:solidFill>
                  <a:srgbClr val="00B0F0"/>
                </a:solidFill>
                <a:ea typeface="+mn-lt"/>
                <a:cs typeface="+mn-lt"/>
              </a:rPr>
              <a:t>।</a:t>
            </a:r>
            <a:r>
              <a:rPr lang="hi-IN" sz="2800" dirty="0">
                <a:ea typeface="+mn-lt"/>
                <a:cs typeface="+mn-lt"/>
              </a:rPr>
              <a:t> उन्हें यह बताओ कि तुम यीशु के लिए दुख उठाने को क्यों तैयार हो और इसे आनंद की बात समझते हो। </a:t>
            </a:r>
            <a:endParaRPr lang="en-US" sz="2800" dirty="0">
              <a:ea typeface="+mn-lt"/>
              <a:cs typeface="+mn-lt"/>
            </a:endParaRPr>
          </a:p>
          <a:p>
            <a:pPr algn="just"/>
            <a:r>
              <a:rPr lang="en-US" sz="2800" cap="all" dirty="0">
                <a:ea typeface="+mn-lt"/>
                <a:cs typeface="+mn-lt"/>
              </a:rPr>
              <a:t>2 </a:t>
            </a:r>
            <a:r>
              <a:rPr lang="en-US" sz="2800" cap="all" dirty="0" err="1">
                <a:ea typeface="+mn-lt"/>
                <a:cs typeface="+mn-lt"/>
              </a:rPr>
              <a:t>तीमुथियुस</a:t>
            </a:r>
            <a:r>
              <a:rPr lang="en-US" sz="2800" cap="all" dirty="0">
                <a:ea typeface="+mn-lt"/>
                <a:cs typeface="+mn-lt"/>
              </a:rPr>
              <a:t> 4:5 </a:t>
            </a:r>
            <a:r>
              <a:rPr lang="en-US" sz="2800" dirty="0" err="1">
                <a:solidFill>
                  <a:srgbClr val="00B0F0"/>
                </a:solidFill>
                <a:ea typeface="+mn-lt"/>
                <a:cs typeface="+mn-lt"/>
              </a:rPr>
              <a:t>पर</a:t>
            </a:r>
            <a:r>
              <a:rPr lang="en-US" sz="2800" dirty="0">
                <a:solidFill>
                  <a:srgbClr val="00B0F0"/>
                </a:solidFill>
                <a:ea typeface="+mn-lt"/>
                <a:cs typeface="+mn-lt"/>
              </a:rPr>
              <a:t> </a:t>
            </a:r>
            <a:r>
              <a:rPr lang="en-US" sz="2800" dirty="0" err="1">
                <a:solidFill>
                  <a:srgbClr val="00B0F0"/>
                </a:solidFill>
                <a:ea typeface="+mn-lt"/>
                <a:cs typeface="+mn-lt"/>
              </a:rPr>
              <a:t>तू</a:t>
            </a:r>
            <a:r>
              <a:rPr lang="en-US" sz="2800" dirty="0">
                <a:solidFill>
                  <a:srgbClr val="00B0F0"/>
                </a:solidFill>
                <a:ea typeface="+mn-lt"/>
                <a:cs typeface="+mn-lt"/>
              </a:rPr>
              <a:t> </a:t>
            </a:r>
            <a:r>
              <a:rPr lang="en-US" sz="2800" dirty="0" err="1">
                <a:solidFill>
                  <a:srgbClr val="00B0F0"/>
                </a:solidFill>
                <a:ea typeface="+mn-lt"/>
                <a:cs typeface="+mn-lt"/>
              </a:rPr>
              <a:t>सब</a:t>
            </a:r>
            <a:r>
              <a:rPr lang="en-US" sz="2800" dirty="0">
                <a:solidFill>
                  <a:srgbClr val="00B0F0"/>
                </a:solidFill>
                <a:ea typeface="+mn-lt"/>
                <a:cs typeface="+mn-lt"/>
              </a:rPr>
              <a:t> </a:t>
            </a:r>
            <a:r>
              <a:rPr lang="en-US" sz="2800" dirty="0" err="1">
                <a:solidFill>
                  <a:srgbClr val="00B0F0"/>
                </a:solidFill>
                <a:ea typeface="+mn-lt"/>
                <a:cs typeface="+mn-lt"/>
              </a:rPr>
              <a:t>बातों</a:t>
            </a:r>
            <a:r>
              <a:rPr lang="en-US" sz="2800" dirty="0">
                <a:solidFill>
                  <a:srgbClr val="00B0F0"/>
                </a:solidFill>
                <a:ea typeface="+mn-lt"/>
                <a:cs typeface="+mn-lt"/>
              </a:rPr>
              <a:t> </a:t>
            </a:r>
            <a:r>
              <a:rPr lang="en-US" sz="2800" dirty="0" err="1">
                <a:solidFill>
                  <a:srgbClr val="00B0F0"/>
                </a:solidFill>
                <a:ea typeface="+mn-lt"/>
                <a:cs typeface="+mn-lt"/>
              </a:rPr>
              <a:t>में</a:t>
            </a:r>
            <a:r>
              <a:rPr lang="en-US" sz="2800" dirty="0">
                <a:solidFill>
                  <a:srgbClr val="00B0F0"/>
                </a:solidFill>
                <a:ea typeface="+mn-lt"/>
                <a:cs typeface="+mn-lt"/>
              </a:rPr>
              <a:t> </a:t>
            </a:r>
            <a:r>
              <a:rPr lang="en-US" sz="2800" dirty="0" err="1">
                <a:solidFill>
                  <a:srgbClr val="00B0F0"/>
                </a:solidFill>
                <a:ea typeface="+mn-lt"/>
                <a:cs typeface="+mn-lt"/>
              </a:rPr>
              <a:t>सावधान</a:t>
            </a:r>
            <a:r>
              <a:rPr lang="en-US" sz="2800" dirty="0">
                <a:solidFill>
                  <a:srgbClr val="00B0F0"/>
                </a:solidFill>
                <a:ea typeface="+mn-lt"/>
                <a:cs typeface="+mn-lt"/>
              </a:rPr>
              <a:t> </a:t>
            </a:r>
            <a:r>
              <a:rPr lang="en-US" sz="2800" dirty="0" err="1">
                <a:solidFill>
                  <a:srgbClr val="00B0F0"/>
                </a:solidFill>
                <a:ea typeface="+mn-lt"/>
                <a:cs typeface="+mn-lt"/>
              </a:rPr>
              <a:t>रह</a:t>
            </a:r>
            <a:r>
              <a:rPr lang="en-US" sz="2800" dirty="0">
                <a:solidFill>
                  <a:srgbClr val="00B0F0"/>
                </a:solidFill>
                <a:ea typeface="+mn-lt"/>
                <a:cs typeface="+mn-lt"/>
              </a:rPr>
              <a:t>, </a:t>
            </a:r>
            <a:r>
              <a:rPr lang="en-US" sz="2800" dirty="0" err="1">
                <a:solidFill>
                  <a:srgbClr val="00B0F0"/>
                </a:solidFill>
                <a:ea typeface="+mn-lt"/>
                <a:cs typeface="+mn-lt"/>
              </a:rPr>
              <a:t>दु:ख</a:t>
            </a:r>
            <a:r>
              <a:rPr lang="en-US" sz="2800" dirty="0">
                <a:solidFill>
                  <a:srgbClr val="00B0F0"/>
                </a:solidFill>
                <a:ea typeface="+mn-lt"/>
                <a:cs typeface="+mn-lt"/>
              </a:rPr>
              <a:t> </a:t>
            </a:r>
            <a:r>
              <a:rPr lang="en-US" sz="2800" dirty="0" err="1">
                <a:solidFill>
                  <a:srgbClr val="00B0F0"/>
                </a:solidFill>
                <a:ea typeface="+mn-lt"/>
                <a:cs typeface="+mn-lt"/>
              </a:rPr>
              <a:t>उठा</a:t>
            </a:r>
            <a:r>
              <a:rPr lang="en-US" sz="2800" dirty="0">
                <a:solidFill>
                  <a:srgbClr val="00B0F0"/>
                </a:solidFill>
                <a:ea typeface="+mn-lt"/>
                <a:cs typeface="+mn-lt"/>
              </a:rPr>
              <a:t>(</a:t>
            </a:r>
            <a:r>
              <a:rPr lang="hi-IN" sz="2800" dirty="0">
                <a:solidFill>
                  <a:srgbClr val="00B0F0"/>
                </a:solidFill>
                <a:ea typeface="+mn-lt"/>
                <a:cs typeface="+mn-lt"/>
              </a:rPr>
              <a:t>कठीनाईयों को सहन कर</a:t>
            </a:r>
            <a:r>
              <a:rPr lang="en-US" sz="2800" dirty="0">
                <a:solidFill>
                  <a:srgbClr val="00B0F0"/>
                </a:solidFill>
                <a:ea typeface="+mn-lt"/>
                <a:cs typeface="+mn-lt"/>
              </a:rPr>
              <a:t>), </a:t>
            </a:r>
            <a:r>
              <a:rPr lang="en-US" sz="2800" dirty="0" err="1">
                <a:solidFill>
                  <a:srgbClr val="00B0F0"/>
                </a:solidFill>
                <a:ea typeface="+mn-lt"/>
                <a:cs typeface="+mn-lt"/>
              </a:rPr>
              <a:t>सुसमाचार</a:t>
            </a:r>
            <a:r>
              <a:rPr lang="en-US" sz="2800" dirty="0">
                <a:solidFill>
                  <a:srgbClr val="00B0F0"/>
                </a:solidFill>
                <a:ea typeface="+mn-lt"/>
                <a:cs typeface="+mn-lt"/>
              </a:rPr>
              <a:t> </a:t>
            </a:r>
            <a:r>
              <a:rPr lang="en-US" sz="2800" dirty="0" err="1">
                <a:solidFill>
                  <a:srgbClr val="00B0F0"/>
                </a:solidFill>
                <a:ea typeface="+mn-lt"/>
                <a:cs typeface="+mn-lt"/>
              </a:rPr>
              <a:t>प्रचार</a:t>
            </a:r>
            <a:r>
              <a:rPr lang="en-US" sz="2800" dirty="0">
                <a:solidFill>
                  <a:srgbClr val="00B0F0"/>
                </a:solidFill>
                <a:ea typeface="+mn-lt"/>
                <a:cs typeface="+mn-lt"/>
              </a:rPr>
              <a:t> का </a:t>
            </a:r>
            <a:r>
              <a:rPr lang="en-US" sz="2800" dirty="0" err="1">
                <a:solidFill>
                  <a:srgbClr val="00B0F0"/>
                </a:solidFill>
                <a:ea typeface="+mn-lt"/>
                <a:cs typeface="+mn-lt"/>
              </a:rPr>
              <a:t>काम</a:t>
            </a:r>
            <a:r>
              <a:rPr lang="en-US" sz="2800" dirty="0">
                <a:solidFill>
                  <a:srgbClr val="00B0F0"/>
                </a:solidFill>
                <a:ea typeface="+mn-lt"/>
                <a:cs typeface="+mn-lt"/>
              </a:rPr>
              <a:t> </a:t>
            </a:r>
            <a:r>
              <a:rPr lang="en-US" sz="2800" dirty="0" err="1">
                <a:solidFill>
                  <a:srgbClr val="00B0F0"/>
                </a:solidFill>
                <a:ea typeface="+mn-lt"/>
                <a:cs typeface="+mn-lt"/>
              </a:rPr>
              <a:t>कर</a:t>
            </a:r>
            <a:r>
              <a:rPr lang="en-US" sz="2800" dirty="0">
                <a:solidFill>
                  <a:srgbClr val="00B0F0"/>
                </a:solidFill>
                <a:ea typeface="+mn-lt"/>
                <a:cs typeface="+mn-lt"/>
              </a:rPr>
              <a:t>, </a:t>
            </a:r>
            <a:r>
              <a:rPr lang="en-US" sz="2800" dirty="0" err="1">
                <a:solidFill>
                  <a:srgbClr val="00B0F0"/>
                </a:solidFill>
                <a:ea typeface="+mn-lt"/>
                <a:cs typeface="+mn-lt"/>
              </a:rPr>
              <a:t>और</a:t>
            </a:r>
            <a:r>
              <a:rPr lang="en-US" sz="2800" dirty="0">
                <a:solidFill>
                  <a:srgbClr val="00B0F0"/>
                </a:solidFill>
                <a:ea typeface="+mn-lt"/>
                <a:cs typeface="+mn-lt"/>
              </a:rPr>
              <a:t> </a:t>
            </a:r>
            <a:r>
              <a:rPr lang="en-US" sz="2800" dirty="0" err="1">
                <a:solidFill>
                  <a:srgbClr val="00B0F0"/>
                </a:solidFill>
                <a:ea typeface="+mn-lt"/>
                <a:cs typeface="+mn-lt"/>
              </a:rPr>
              <a:t>अपनी</a:t>
            </a:r>
            <a:r>
              <a:rPr lang="en-US" sz="2800" dirty="0">
                <a:solidFill>
                  <a:srgbClr val="00B0F0"/>
                </a:solidFill>
                <a:ea typeface="+mn-lt"/>
                <a:cs typeface="+mn-lt"/>
              </a:rPr>
              <a:t> </a:t>
            </a:r>
            <a:r>
              <a:rPr lang="en-US" sz="2800" dirty="0" err="1">
                <a:solidFill>
                  <a:srgbClr val="00B0F0"/>
                </a:solidFill>
                <a:ea typeface="+mn-lt"/>
                <a:cs typeface="+mn-lt"/>
              </a:rPr>
              <a:t>सेवा</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पूरा</a:t>
            </a:r>
            <a:r>
              <a:rPr lang="en-US" sz="2800" dirty="0">
                <a:solidFill>
                  <a:srgbClr val="00B0F0"/>
                </a:solidFill>
                <a:ea typeface="+mn-lt"/>
                <a:cs typeface="+mn-lt"/>
              </a:rPr>
              <a:t> </a:t>
            </a:r>
            <a:r>
              <a:rPr lang="en-US" sz="2800" dirty="0" err="1">
                <a:solidFill>
                  <a:srgbClr val="00B0F0"/>
                </a:solidFill>
                <a:ea typeface="+mn-lt"/>
                <a:cs typeface="+mn-lt"/>
              </a:rPr>
              <a:t>कर</a:t>
            </a:r>
            <a:r>
              <a:rPr lang="en-US" sz="2800" dirty="0">
                <a:solidFill>
                  <a:srgbClr val="00B0F0"/>
                </a:solidFill>
                <a:ea typeface="+mn-lt"/>
                <a:cs typeface="+mn-lt"/>
              </a:rPr>
              <a:t>।</a:t>
            </a:r>
          </a:p>
          <a:p>
            <a:pPr algn="just"/>
            <a:r>
              <a:rPr lang="hi-IN" sz="2800" dirty="0">
                <a:ea typeface="+mn-lt"/>
                <a:cs typeface="+mn-lt"/>
              </a:rPr>
              <a:t>तुम्हारी सहनशीलता की इशतेहार रूपी गवाही तुम्हें तुम्हारी सेवा को पुरा करने में बहुत मदद करेगी। </a:t>
            </a:r>
            <a:endParaRPr lang="en-US" sz="2800" dirty="0"/>
          </a:p>
        </p:txBody>
      </p:sp>
    </p:spTree>
    <p:extLst>
      <p:ext uri="{BB962C8B-B14F-4D97-AF65-F5344CB8AC3E}">
        <p14:creationId xmlns:p14="http://schemas.microsoft.com/office/powerpoint/2010/main" val="470490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978FB0-DAD9-4044-9D1B-32DD2CC3503B}"/>
              </a:ext>
            </a:extLst>
          </p:cNvPr>
          <p:cNvSpPr txBox="1"/>
          <p:nvPr/>
        </p:nvSpPr>
        <p:spPr>
          <a:xfrm>
            <a:off x="673089" y="419227"/>
            <a:ext cx="10308764" cy="54926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200" dirty="0">
                <a:ea typeface="+mn-lt"/>
                <a:cs typeface="+mn-lt"/>
              </a:rPr>
              <a:t>1 </a:t>
            </a:r>
            <a:r>
              <a:rPr lang="en-US" sz="3200" dirty="0" err="1">
                <a:ea typeface="+mn-lt"/>
                <a:cs typeface="+mn-lt"/>
              </a:rPr>
              <a:t>पतरस</a:t>
            </a:r>
            <a:r>
              <a:rPr lang="en-US" sz="3200" dirty="0">
                <a:ea typeface="+mn-lt"/>
                <a:cs typeface="+mn-lt"/>
              </a:rPr>
              <a:t> 4: 14-15 </a:t>
            </a:r>
            <a:r>
              <a:rPr lang="en-US" sz="3200" dirty="0" err="1">
                <a:solidFill>
                  <a:srgbClr val="00B0F0"/>
                </a:solidFill>
                <a:ea typeface="+mn-lt"/>
                <a:cs typeface="+mn-lt"/>
              </a:rPr>
              <a:t>फिर</a:t>
            </a:r>
            <a:r>
              <a:rPr lang="en-US" sz="3200" dirty="0">
                <a:solidFill>
                  <a:srgbClr val="00B0F0"/>
                </a:solidFill>
                <a:ea typeface="+mn-lt"/>
                <a:cs typeface="+mn-lt"/>
              </a:rPr>
              <a:t> </a:t>
            </a:r>
            <a:r>
              <a:rPr lang="en-US" sz="3200" dirty="0" err="1">
                <a:solidFill>
                  <a:srgbClr val="00B0F0"/>
                </a:solidFill>
                <a:ea typeface="+mn-lt"/>
                <a:cs typeface="+mn-lt"/>
              </a:rPr>
              <a:t>यदि</a:t>
            </a:r>
            <a:r>
              <a:rPr lang="en-US" sz="3200" dirty="0">
                <a:solidFill>
                  <a:srgbClr val="00B0F0"/>
                </a:solidFill>
                <a:ea typeface="+mn-lt"/>
                <a:cs typeface="+mn-lt"/>
              </a:rPr>
              <a:t> </a:t>
            </a:r>
            <a:r>
              <a:rPr lang="en-US" sz="3200" dirty="0" err="1">
                <a:solidFill>
                  <a:srgbClr val="00B0F0"/>
                </a:solidFill>
                <a:ea typeface="+mn-lt"/>
                <a:cs typeface="+mn-lt"/>
              </a:rPr>
              <a:t>मसीह</a:t>
            </a:r>
            <a:r>
              <a:rPr lang="en-US" sz="3200" dirty="0">
                <a:solidFill>
                  <a:srgbClr val="00B0F0"/>
                </a:solidFill>
                <a:ea typeface="+mn-lt"/>
                <a:cs typeface="+mn-lt"/>
              </a:rPr>
              <a:t> </a:t>
            </a:r>
            <a:r>
              <a:rPr lang="en-US" sz="3200" dirty="0" err="1">
                <a:solidFill>
                  <a:srgbClr val="00B0F0"/>
                </a:solidFill>
                <a:ea typeface="+mn-lt"/>
                <a:cs typeface="+mn-lt"/>
              </a:rPr>
              <a:t>के</a:t>
            </a:r>
            <a:r>
              <a:rPr lang="en-US" sz="3200" dirty="0">
                <a:solidFill>
                  <a:srgbClr val="00B0F0"/>
                </a:solidFill>
                <a:ea typeface="+mn-lt"/>
                <a:cs typeface="+mn-lt"/>
              </a:rPr>
              <a:t> </a:t>
            </a:r>
            <a:r>
              <a:rPr lang="en-US" sz="3200" dirty="0" err="1">
                <a:solidFill>
                  <a:srgbClr val="00B0F0"/>
                </a:solidFill>
                <a:ea typeface="+mn-lt"/>
                <a:cs typeface="+mn-lt"/>
              </a:rPr>
              <a:t>नाम</a:t>
            </a:r>
            <a:r>
              <a:rPr lang="en-US" sz="3200" dirty="0">
                <a:solidFill>
                  <a:srgbClr val="00B0F0"/>
                </a:solidFill>
                <a:ea typeface="+mn-lt"/>
                <a:cs typeface="+mn-lt"/>
              </a:rPr>
              <a:t> </a:t>
            </a:r>
            <a:r>
              <a:rPr lang="en-US" sz="3200" dirty="0" err="1">
                <a:solidFill>
                  <a:srgbClr val="00B0F0"/>
                </a:solidFill>
                <a:ea typeface="+mn-lt"/>
                <a:cs typeface="+mn-lt"/>
              </a:rPr>
              <a:t>के</a:t>
            </a:r>
            <a:r>
              <a:rPr lang="en-US" sz="3200" dirty="0">
                <a:solidFill>
                  <a:srgbClr val="00B0F0"/>
                </a:solidFill>
                <a:ea typeface="+mn-lt"/>
                <a:cs typeface="+mn-lt"/>
              </a:rPr>
              <a:t> </a:t>
            </a:r>
            <a:r>
              <a:rPr lang="en-US" sz="3200" dirty="0" err="1">
                <a:solidFill>
                  <a:srgbClr val="00B0F0"/>
                </a:solidFill>
                <a:ea typeface="+mn-lt"/>
                <a:cs typeface="+mn-lt"/>
              </a:rPr>
              <a:t>लिये</a:t>
            </a:r>
            <a:r>
              <a:rPr lang="en-US" sz="3200" dirty="0">
                <a:solidFill>
                  <a:srgbClr val="00B0F0"/>
                </a:solidFill>
                <a:ea typeface="+mn-lt"/>
                <a:cs typeface="+mn-lt"/>
              </a:rPr>
              <a:t> </a:t>
            </a:r>
            <a:r>
              <a:rPr lang="en-US" sz="3200" dirty="0" err="1">
                <a:solidFill>
                  <a:srgbClr val="00B0F0"/>
                </a:solidFill>
                <a:ea typeface="+mn-lt"/>
                <a:cs typeface="+mn-lt"/>
              </a:rPr>
              <a:t>तुम्हारी</a:t>
            </a:r>
            <a:r>
              <a:rPr lang="en-US" sz="3200" dirty="0">
                <a:solidFill>
                  <a:srgbClr val="00B0F0"/>
                </a:solidFill>
                <a:ea typeface="+mn-lt"/>
                <a:cs typeface="+mn-lt"/>
              </a:rPr>
              <a:t> </a:t>
            </a:r>
            <a:r>
              <a:rPr lang="en-US" sz="3200" dirty="0" err="1">
                <a:solidFill>
                  <a:srgbClr val="00B0F0"/>
                </a:solidFill>
                <a:ea typeface="+mn-lt"/>
                <a:cs typeface="+mn-lt"/>
              </a:rPr>
              <a:t>निन्दा</a:t>
            </a:r>
            <a:r>
              <a:rPr lang="en-US" sz="3200" dirty="0">
                <a:solidFill>
                  <a:srgbClr val="00B0F0"/>
                </a:solidFill>
                <a:ea typeface="+mn-lt"/>
                <a:cs typeface="+mn-lt"/>
              </a:rPr>
              <a:t> </a:t>
            </a:r>
            <a:r>
              <a:rPr lang="en-US" sz="3200" dirty="0" err="1">
                <a:solidFill>
                  <a:srgbClr val="00B0F0"/>
                </a:solidFill>
                <a:ea typeface="+mn-lt"/>
                <a:cs typeface="+mn-lt"/>
              </a:rPr>
              <a:t>की</a:t>
            </a:r>
            <a:r>
              <a:rPr lang="en-US" sz="3200" dirty="0">
                <a:solidFill>
                  <a:srgbClr val="00B0F0"/>
                </a:solidFill>
                <a:ea typeface="+mn-lt"/>
                <a:cs typeface="+mn-lt"/>
              </a:rPr>
              <a:t> </a:t>
            </a:r>
            <a:r>
              <a:rPr lang="en-US" sz="3200" dirty="0" err="1">
                <a:solidFill>
                  <a:srgbClr val="00B0F0"/>
                </a:solidFill>
                <a:ea typeface="+mn-lt"/>
                <a:cs typeface="+mn-lt"/>
              </a:rPr>
              <a:t>जाती</a:t>
            </a:r>
            <a:r>
              <a:rPr lang="en-US" sz="3200" dirty="0">
                <a:solidFill>
                  <a:srgbClr val="00B0F0"/>
                </a:solidFill>
                <a:ea typeface="+mn-lt"/>
                <a:cs typeface="+mn-lt"/>
              </a:rPr>
              <a:t> </a:t>
            </a:r>
            <a:r>
              <a:rPr lang="en-US" sz="3200" dirty="0" err="1">
                <a:solidFill>
                  <a:srgbClr val="00B0F0"/>
                </a:solidFill>
                <a:ea typeface="+mn-lt"/>
                <a:cs typeface="+mn-lt"/>
              </a:rPr>
              <a:t>है</a:t>
            </a:r>
            <a:r>
              <a:rPr lang="en-US" sz="3200" dirty="0">
                <a:solidFill>
                  <a:srgbClr val="00B0F0"/>
                </a:solidFill>
                <a:ea typeface="+mn-lt"/>
                <a:cs typeface="+mn-lt"/>
              </a:rPr>
              <a:t> </a:t>
            </a:r>
            <a:r>
              <a:rPr lang="en-US" sz="3200" dirty="0" err="1">
                <a:solidFill>
                  <a:srgbClr val="00B0F0"/>
                </a:solidFill>
                <a:ea typeface="+mn-lt"/>
                <a:cs typeface="+mn-lt"/>
              </a:rPr>
              <a:t>तो</a:t>
            </a:r>
            <a:r>
              <a:rPr lang="en-US" sz="3200" dirty="0">
                <a:solidFill>
                  <a:srgbClr val="00B0F0"/>
                </a:solidFill>
                <a:ea typeface="+mn-lt"/>
                <a:cs typeface="+mn-lt"/>
              </a:rPr>
              <a:t> </a:t>
            </a:r>
            <a:r>
              <a:rPr lang="en-US" sz="3200" dirty="0" err="1">
                <a:solidFill>
                  <a:srgbClr val="00B0F0"/>
                </a:solidFill>
                <a:ea typeface="+mn-lt"/>
                <a:cs typeface="+mn-lt"/>
              </a:rPr>
              <a:t>तुम</a:t>
            </a:r>
            <a:r>
              <a:rPr lang="en-US" sz="3200" dirty="0">
                <a:solidFill>
                  <a:srgbClr val="00B0F0"/>
                </a:solidFill>
                <a:ea typeface="+mn-lt"/>
                <a:cs typeface="+mn-lt"/>
              </a:rPr>
              <a:t> </a:t>
            </a:r>
            <a:r>
              <a:rPr lang="en-US" sz="3200" dirty="0" err="1">
                <a:solidFill>
                  <a:srgbClr val="00B0F0"/>
                </a:solidFill>
                <a:ea typeface="+mn-lt"/>
                <a:cs typeface="+mn-lt"/>
              </a:rPr>
              <a:t>धन्य</a:t>
            </a:r>
            <a:r>
              <a:rPr lang="en-US" sz="3200" dirty="0">
                <a:solidFill>
                  <a:srgbClr val="00B0F0"/>
                </a:solidFill>
                <a:ea typeface="+mn-lt"/>
                <a:cs typeface="+mn-lt"/>
              </a:rPr>
              <a:t> </a:t>
            </a:r>
            <a:r>
              <a:rPr lang="en-US" sz="3200" dirty="0" err="1">
                <a:solidFill>
                  <a:srgbClr val="00B0F0"/>
                </a:solidFill>
                <a:ea typeface="+mn-lt"/>
                <a:cs typeface="+mn-lt"/>
              </a:rPr>
              <a:t>हो</a:t>
            </a:r>
            <a:r>
              <a:rPr lang="en-US" sz="3200" dirty="0">
                <a:solidFill>
                  <a:srgbClr val="00B0F0"/>
                </a:solidFill>
                <a:ea typeface="+mn-lt"/>
                <a:cs typeface="+mn-lt"/>
              </a:rPr>
              <a:t> (</a:t>
            </a:r>
            <a:r>
              <a:rPr lang="hi-IN" sz="3200" dirty="0">
                <a:solidFill>
                  <a:srgbClr val="00B0F0"/>
                </a:solidFill>
                <a:ea typeface="+mn-lt"/>
                <a:cs typeface="+mn-lt"/>
              </a:rPr>
              <a:t>इसे आनंद की बात जानो)</a:t>
            </a:r>
            <a:r>
              <a:rPr lang="en-US" sz="3200" dirty="0">
                <a:solidFill>
                  <a:srgbClr val="00B0F0"/>
                </a:solidFill>
                <a:ea typeface="+mn-lt"/>
                <a:cs typeface="+mn-lt"/>
              </a:rPr>
              <a:t>, </a:t>
            </a:r>
            <a:r>
              <a:rPr lang="en-US" sz="3200" dirty="0" err="1">
                <a:solidFill>
                  <a:srgbClr val="00B0F0"/>
                </a:solidFill>
                <a:ea typeface="+mn-lt"/>
                <a:cs typeface="+mn-lt"/>
              </a:rPr>
              <a:t>क्योंकि</a:t>
            </a:r>
            <a:r>
              <a:rPr lang="en-US" sz="3200" dirty="0">
                <a:solidFill>
                  <a:srgbClr val="00B0F0"/>
                </a:solidFill>
                <a:ea typeface="+mn-lt"/>
                <a:cs typeface="+mn-lt"/>
              </a:rPr>
              <a:t> </a:t>
            </a:r>
            <a:r>
              <a:rPr lang="en-US" sz="3200" dirty="0" err="1">
                <a:solidFill>
                  <a:srgbClr val="00B0F0"/>
                </a:solidFill>
                <a:ea typeface="+mn-lt"/>
                <a:cs typeface="+mn-lt"/>
              </a:rPr>
              <a:t>महिमा</a:t>
            </a:r>
            <a:r>
              <a:rPr lang="en-US" sz="3200" dirty="0">
                <a:solidFill>
                  <a:srgbClr val="00B0F0"/>
                </a:solidFill>
                <a:ea typeface="+mn-lt"/>
                <a:cs typeface="+mn-lt"/>
              </a:rPr>
              <a:t> का </a:t>
            </a:r>
            <a:r>
              <a:rPr lang="en-US" sz="3200" dirty="0" err="1">
                <a:solidFill>
                  <a:srgbClr val="00B0F0"/>
                </a:solidFill>
                <a:ea typeface="+mn-lt"/>
                <a:cs typeface="+mn-lt"/>
              </a:rPr>
              <a:t>आत्मा</a:t>
            </a:r>
            <a:r>
              <a:rPr lang="en-US" sz="3200" dirty="0">
                <a:solidFill>
                  <a:srgbClr val="00B0F0"/>
                </a:solidFill>
                <a:ea typeface="+mn-lt"/>
                <a:cs typeface="+mn-lt"/>
              </a:rPr>
              <a:t>, </a:t>
            </a:r>
            <a:r>
              <a:rPr lang="en-US" sz="3200" dirty="0" err="1">
                <a:solidFill>
                  <a:srgbClr val="00B0F0"/>
                </a:solidFill>
                <a:ea typeface="+mn-lt"/>
                <a:cs typeface="+mn-lt"/>
              </a:rPr>
              <a:t>जो</a:t>
            </a:r>
            <a:r>
              <a:rPr lang="en-US" sz="3200" dirty="0">
                <a:solidFill>
                  <a:srgbClr val="00B0F0"/>
                </a:solidFill>
                <a:ea typeface="+mn-lt"/>
                <a:cs typeface="+mn-lt"/>
              </a:rPr>
              <a:t> </a:t>
            </a:r>
            <a:r>
              <a:rPr lang="en-US" sz="3200" dirty="0" err="1">
                <a:solidFill>
                  <a:srgbClr val="00B0F0"/>
                </a:solidFill>
                <a:ea typeface="+mn-lt"/>
                <a:cs typeface="+mn-lt"/>
              </a:rPr>
              <a:t>परमेश्‍वर</a:t>
            </a:r>
            <a:r>
              <a:rPr lang="en-US" sz="3200" dirty="0">
                <a:solidFill>
                  <a:srgbClr val="00B0F0"/>
                </a:solidFill>
                <a:ea typeface="+mn-lt"/>
                <a:cs typeface="+mn-lt"/>
              </a:rPr>
              <a:t> का </a:t>
            </a:r>
            <a:r>
              <a:rPr lang="en-US" sz="3200" dirty="0" err="1">
                <a:solidFill>
                  <a:srgbClr val="00B0F0"/>
                </a:solidFill>
                <a:ea typeface="+mn-lt"/>
                <a:cs typeface="+mn-lt"/>
              </a:rPr>
              <a:t>आत्मा</a:t>
            </a:r>
            <a:r>
              <a:rPr lang="en-US" sz="3200" dirty="0">
                <a:solidFill>
                  <a:srgbClr val="00B0F0"/>
                </a:solidFill>
                <a:ea typeface="+mn-lt"/>
                <a:cs typeface="+mn-lt"/>
              </a:rPr>
              <a:t> </a:t>
            </a:r>
            <a:r>
              <a:rPr lang="en-US" sz="3200" dirty="0" err="1">
                <a:solidFill>
                  <a:srgbClr val="00B0F0"/>
                </a:solidFill>
                <a:ea typeface="+mn-lt"/>
                <a:cs typeface="+mn-lt"/>
              </a:rPr>
              <a:t>है</a:t>
            </a:r>
            <a:r>
              <a:rPr lang="en-US" sz="3200" dirty="0">
                <a:solidFill>
                  <a:srgbClr val="00B0F0"/>
                </a:solidFill>
                <a:ea typeface="+mn-lt"/>
                <a:cs typeface="+mn-lt"/>
              </a:rPr>
              <a:t>, </a:t>
            </a:r>
            <a:r>
              <a:rPr lang="en-US" sz="3200" dirty="0" err="1">
                <a:solidFill>
                  <a:srgbClr val="00B0F0"/>
                </a:solidFill>
                <a:ea typeface="+mn-lt"/>
                <a:cs typeface="+mn-lt"/>
              </a:rPr>
              <a:t>तुम</a:t>
            </a:r>
            <a:r>
              <a:rPr lang="en-US" sz="3200" dirty="0">
                <a:solidFill>
                  <a:srgbClr val="00B0F0"/>
                </a:solidFill>
                <a:ea typeface="+mn-lt"/>
                <a:cs typeface="+mn-lt"/>
              </a:rPr>
              <a:t> </a:t>
            </a:r>
            <a:r>
              <a:rPr lang="en-US" sz="3200" dirty="0" err="1">
                <a:solidFill>
                  <a:srgbClr val="00B0F0"/>
                </a:solidFill>
                <a:ea typeface="+mn-lt"/>
                <a:cs typeface="+mn-lt"/>
              </a:rPr>
              <a:t>पर</a:t>
            </a:r>
            <a:r>
              <a:rPr lang="en-US" sz="3200" dirty="0">
                <a:solidFill>
                  <a:srgbClr val="00B0F0"/>
                </a:solidFill>
                <a:ea typeface="+mn-lt"/>
                <a:cs typeface="+mn-lt"/>
              </a:rPr>
              <a:t> </a:t>
            </a:r>
            <a:r>
              <a:rPr lang="en-US" sz="3200" dirty="0" err="1">
                <a:solidFill>
                  <a:srgbClr val="00B0F0"/>
                </a:solidFill>
                <a:ea typeface="+mn-lt"/>
                <a:cs typeface="+mn-lt"/>
              </a:rPr>
              <a:t>छाया</a:t>
            </a:r>
            <a:r>
              <a:rPr lang="en-US" sz="3200" dirty="0">
                <a:solidFill>
                  <a:srgbClr val="00B0F0"/>
                </a:solidFill>
                <a:ea typeface="+mn-lt"/>
                <a:cs typeface="+mn-lt"/>
              </a:rPr>
              <a:t> </a:t>
            </a:r>
            <a:r>
              <a:rPr lang="en-US" sz="3200" dirty="0" err="1">
                <a:solidFill>
                  <a:srgbClr val="00B0F0"/>
                </a:solidFill>
                <a:ea typeface="+mn-lt"/>
                <a:cs typeface="+mn-lt"/>
              </a:rPr>
              <a:t>करता</a:t>
            </a:r>
            <a:r>
              <a:rPr lang="en-US" sz="3200" dirty="0">
                <a:solidFill>
                  <a:srgbClr val="00B0F0"/>
                </a:solidFill>
                <a:ea typeface="+mn-lt"/>
                <a:cs typeface="+mn-lt"/>
              </a:rPr>
              <a:t> </a:t>
            </a:r>
            <a:r>
              <a:rPr lang="en-US" sz="3200" dirty="0" err="1">
                <a:solidFill>
                  <a:srgbClr val="00B0F0"/>
                </a:solidFill>
                <a:ea typeface="+mn-lt"/>
                <a:cs typeface="+mn-lt"/>
              </a:rPr>
              <a:t>है</a:t>
            </a:r>
            <a:r>
              <a:rPr lang="en-US" sz="3200" dirty="0">
                <a:solidFill>
                  <a:srgbClr val="00B0F0"/>
                </a:solidFill>
                <a:ea typeface="+mn-lt"/>
                <a:cs typeface="+mn-lt"/>
              </a:rPr>
              <a:t>।</a:t>
            </a:r>
            <a:r>
              <a:rPr lang="en-US" sz="3200" dirty="0">
                <a:ea typeface="+mn-lt"/>
                <a:cs typeface="+mn-lt"/>
              </a:rPr>
              <a:t>  </a:t>
            </a:r>
            <a:r>
              <a:rPr lang="hi-IN" sz="3200" dirty="0">
                <a:ea typeface="+mn-lt"/>
                <a:cs typeface="+mn-lt"/>
              </a:rPr>
              <a:t>उसके</a:t>
            </a:r>
            <a:r>
              <a:rPr lang="en-US" sz="3200" dirty="0">
                <a:ea typeface="+mn-lt"/>
                <a:cs typeface="+mn-lt"/>
              </a:rPr>
              <a:t> </a:t>
            </a:r>
            <a:r>
              <a:rPr lang="hi-IN" sz="3200" dirty="0">
                <a:ea typeface="+mn-lt"/>
                <a:cs typeface="+mn-lt"/>
              </a:rPr>
              <a:t>इशतेहार बनने </a:t>
            </a:r>
            <a:r>
              <a:rPr lang="en-US" sz="3200" dirty="0" err="1">
                <a:ea typeface="+mn-lt"/>
                <a:cs typeface="+mn-lt"/>
              </a:rPr>
              <a:t>के</a:t>
            </a:r>
            <a:r>
              <a:rPr lang="en-US" sz="3200" dirty="0">
                <a:ea typeface="+mn-lt"/>
                <a:cs typeface="+mn-lt"/>
              </a:rPr>
              <a:t> </a:t>
            </a:r>
            <a:r>
              <a:rPr lang="en-US" sz="3200" dirty="0" err="1">
                <a:ea typeface="+mn-lt"/>
                <a:cs typeface="+mn-lt"/>
              </a:rPr>
              <a:t>लिए</a:t>
            </a:r>
            <a:r>
              <a:rPr lang="en-US" sz="3200" dirty="0">
                <a:ea typeface="+mn-lt"/>
                <a:cs typeface="+mn-lt"/>
              </a:rPr>
              <a:t>, </a:t>
            </a:r>
            <a:r>
              <a:rPr lang="en-US" sz="3200" dirty="0" err="1">
                <a:ea typeface="+mn-lt"/>
                <a:cs typeface="+mn-lt"/>
              </a:rPr>
              <a:t>मुस्कुराते</a:t>
            </a:r>
            <a:r>
              <a:rPr lang="en-US" sz="3200" dirty="0">
                <a:ea typeface="+mn-lt"/>
                <a:cs typeface="+mn-lt"/>
              </a:rPr>
              <a:t> </a:t>
            </a:r>
            <a:r>
              <a:rPr lang="hi-IN" sz="3200" dirty="0">
                <a:ea typeface="+mn-lt"/>
                <a:cs typeface="+mn-lt"/>
              </a:rPr>
              <a:t>रहो </a:t>
            </a:r>
            <a:r>
              <a:rPr lang="en-US" sz="3200" dirty="0" err="1">
                <a:ea typeface="+mn-lt"/>
                <a:cs typeface="+mn-lt"/>
              </a:rPr>
              <a:t>और</a:t>
            </a:r>
            <a:r>
              <a:rPr lang="en-US" sz="3200" dirty="0">
                <a:ea typeface="+mn-lt"/>
                <a:cs typeface="+mn-lt"/>
              </a:rPr>
              <a:t> </a:t>
            </a:r>
            <a:r>
              <a:rPr lang="hi-IN" sz="3200" dirty="0">
                <a:ea typeface="+mn-lt"/>
                <a:cs typeface="+mn-lt"/>
              </a:rPr>
              <a:t>आनंदित हो। </a:t>
            </a:r>
          </a:p>
          <a:p>
            <a:pPr algn="just"/>
            <a:r>
              <a:rPr lang="hi-IN" sz="3200" dirty="0">
                <a:ea typeface="+mn-lt"/>
                <a:cs typeface="+mn-lt"/>
              </a:rPr>
              <a:t> </a:t>
            </a:r>
            <a:endParaRPr lang="en-US" sz="3200" dirty="0">
              <a:ea typeface="+mn-lt"/>
              <a:cs typeface="+mn-lt"/>
            </a:endParaRPr>
          </a:p>
          <a:p>
            <a:pPr algn="just"/>
            <a:r>
              <a:rPr lang="en-US" sz="3200" cap="all" dirty="0" err="1">
                <a:ea typeface="+mn-lt"/>
                <a:cs typeface="+mn-lt"/>
              </a:rPr>
              <a:t>फिलिप्पियों</a:t>
            </a:r>
            <a:r>
              <a:rPr lang="en-US" sz="3200" cap="all" dirty="0">
                <a:ea typeface="+mn-lt"/>
                <a:cs typeface="+mn-lt"/>
              </a:rPr>
              <a:t> 1:29 </a:t>
            </a:r>
            <a:r>
              <a:rPr lang="en-US" sz="3200" dirty="0" err="1">
                <a:solidFill>
                  <a:srgbClr val="00B0F0"/>
                </a:solidFill>
                <a:ea typeface="+mn-lt"/>
                <a:cs typeface="+mn-lt"/>
              </a:rPr>
              <a:t>क्योंकि</a:t>
            </a:r>
            <a:r>
              <a:rPr lang="en-US" sz="3200" dirty="0">
                <a:solidFill>
                  <a:srgbClr val="00B0F0"/>
                </a:solidFill>
                <a:ea typeface="+mn-lt"/>
                <a:cs typeface="+mn-lt"/>
              </a:rPr>
              <a:t> </a:t>
            </a:r>
            <a:r>
              <a:rPr lang="en-US" sz="3200" dirty="0" err="1">
                <a:solidFill>
                  <a:srgbClr val="00B0F0"/>
                </a:solidFill>
                <a:ea typeface="+mn-lt"/>
                <a:cs typeface="+mn-lt"/>
              </a:rPr>
              <a:t>मसीह</a:t>
            </a:r>
            <a:r>
              <a:rPr lang="en-US" sz="3200" dirty="0">
                <a:solidFill>
                  <a:srgbClr val="00B0F0"/>
                </a:solidFill>
                <a:ea typeface="+mn-lt"/>
                <a:cs typeface="+mn-lt"/>
              </a:rPr>
              <a:t> </a:t>
            </a:r>
            <a:r>
              <a:rPr lang="en-US" sz="3200" dirty="0" err="1">
                <a:solidFill>
                  <a:srgbClr val="00B0F0"/>
                </a:solidFill>
                <a:ea typeface="+mn-lt"/>
                <a:cs typeface="+mn-lt"/>
              </a:rPr>
              <a:t>के</a:t>
            </a:r>
            <a:r>
              <a:rPr lang="en-US" sz="3200" dirty="0">
                <a:solidFill>
                  <a:srgbClr val="00B0F0"/>
                </a:solidFill>
                <a:ea typeface="+mn-lt"/>
                <a:cs typeface="+mn-lt"/>
              </a:rPr>
              <a:t> </a:t>
            </a:r>
            <a:r>
              <a:rPr lang="en-US" sz="3200" dirty="0" err="1">
                <a:solidFill>
                  <a:srgbClr val="00B0F0"/>
                </a:solidFill>
                <a:ea typeface="+mn-lt"/>
                <a:cs typeface="+mn-lt"/>
              </a:rPr>
              <a:t>कारण</a:t>
            </a:r>
            <a:r>
              <a:rPr lang="en-US" sz="3200" dirty="0">
                <a:solidFill>
                  <a:srgbClr val="00B0F0"/>
                </a:solidFill>
                <a:ea typeface="+mn-lt"/>
                <a:cs typeface="+mn-lt"/>
              </a:rPr>
              <a:t> </a:t>
            </a:r>
            <a:r>
              <a:rPr lang="en-US" sz="3200" dirty="0" err="1">
                <a:solidFill>
                  <a:srgbClr val="00B0F0"/>
                </a:solidFill>
                <a:ea typeface="+mn-lt"/>
                <a:cs typeface="+mn-lt"/>
              </a:rPr>
              <a:t>तुम</a:t>
            </a:r>
            <a:r>
              <a:rPr lang="en-US" sz="3200" dirty="0">
                <a:solidFill>
                  <a:srgbClr val="00B0F0"/>
                </a:solidFill>
                <a:ea typeface="+mn-lt"/>
                <a:cs typeface="+mn-lt"/>
              </a:rPr>
              <a:t> </a:t>
            </a:r>
            <a:r>
              <a:rPr lang="en-US" sz="3200" dirty="0" err="1">
                <a:solidFill>
                  <a:srgbClr val="00B0F0"/>
                </a:solidFill>
                <a:ea typeface="+mn-lt"/>
                <a:cs typeface="+mn-lt"/>
              </a:rPr>
              <a:t>पर</a:t>
            </a:r>
            <a:r>
              <a:rPr lang="en-US" sz="3200" dirty="0">
                <a:solidFill>
                  <a:srgbClr val="00B0F0"/>
                </a:solidFill>
                <a:ea typeface="+mn-lt"/>
                <a:cs typeface="+mn-lt"/>
              </a:rPr>
              <a:t> </a:t>
            </a:r>
            <a:r>
              <a:rPr lang="en-US" sz="3200" dirty="0" err="1">
                <a:solidFill>
                  <a:srgbClr val="00B0F0"/>
                </a:solidFill>
                <a:ea typeface="+mn-lt"/>
                <a:cs typeface="+mn-lt"/>
              </a:rPr>
              <a:t>यह</a:t>
            </a:r>
            <a:r>
              <a:rPr lang="en-US" sz="3200" dirty="0">
                <a:solidFill>
                  <a:srgbClr val="00B0F0"/>
                </a:solidFill>
                <a:ea typeface="+mn-lt"/>
                <a:cs typeface="+mn-lt"/>
              </a:rPr>
              <a:t> </a:t>
            </a:r>
            <a:r>
              <a:rPr lang="en-US" sz="3200" dirty="0" err="1">
                <a:solidFill>
                  <a:srgbClr val="00B0F0"/>
                </a:solidFill>
                <a:ea typeface="+mn-lt"/>
                <a:cs typeface="+mn-lt"/>
              </a:rPr>
              <a:t>अनुग्रह</a:t>
            </a:r>
            <a:r>
              <a:rPr lang="en-US" sz="3200" dirty="0">
                <a:solidFill>
                  <a:srgbClr val="00B0F0"/>
                </a:solidFill>
                <a:ea typeface="+mn-lt"/>
                <a:cs typeface="+mn-lt"/>
              </a:rPr>
              <a:t> </a:t>
            </a:r>
            <a:r>
              <a:rPr lang="en-US" sz="3200" dirty="0" err="1">
                <a:solidFill>
                  <a:srgbClr val="00B0F0"/>
                </a:solidFill>
                <a:ea typeface="+mn-lt"/>
                <a:cs typeface="+mn-lt"/>
              </a:rPr>
              <a:t>हुआ</a:t>
            </a:r>
            <a:r>
              <a:rPr lang="en-US" sz="3200" dirty="0">
                <a:solidFill>
                  <a:srgbClr val="00B0F0"/>
                </a:solidFill>
                <a:ea typeface="+mn-lt"/>
                <a:cs typeface="+mn-lt"/>
              </a:rPr>
              <a:t> </a:t>
            </a:r>
            <a:r>
              <a:rPr lang="en-US" sz="3200" dirty="0">
                <a:ea typeface="+mn-lt"/>
                <a:cs typeface="+mn-lt"/>
              </a:rPr>
              <a:t>(</a:t>
            </a:r>
            <a:r>
              <a:rPr lang="hi-IN" sz="3200" dirty="0">
                <a:ea typeface="+mn-lt"/>
                <a:cs typeface="+mn-lt"/>
              </a:rPr>
              <a:t>कितने आदर की बात है) </a:t>
            </a:r>
            <a:r>
              <a:rPr lang="en-US" sz="3200" dirty="0" err="1">
                <a:solidFill>
                  <a:srgbClr val="00B0F0"/>
                </a:solidFill>
                <a:ea typeface="+mn-lt"/>
                <a:cs typeface="+mn-lt"/>
              </a:rPr>
              <a:t>कि</a:t>
            </a:r>
            <a:r>
              <a:rPr lang="en-US" sz="3200" dirty="0">
                <a:solidFill>
                  <a:srgbClr val="00B0F0"/>
                </a:solidFill>
                <a:ea typeface="+mn-lt"/>
                <a:cs typeface="+mn-lt"/>
              </a:rPr>
              <a:t> न </a:t>
            </a:r>
            <a:r>
              <a:rPr lang="en-US" sz="3200" dirty="0" err="1">
                <a:solidFill>
                  <a:srgbClr val="00B0F0"/>
                </a:solidFill>
                <a:ea typeface="+mn-lt"/>
                <a:cs typeface="+mn-lt"/>
              </a:rPr>
              <a:t>केवल</a:t>
            </a:r>
            <a:r>
              <a:rPr lang="en-US" sz="3200" dirty="0">
                <a:solidFill>
                  <a:srgbClr val="00B0F0"/>
                </a:solidFill>
                <a:ea typeface="+mn-lt"/>
                <a:cs typeface="+mn-lt"/>
              </a:rPr>
              <a:t> </a:t>
            </a:r>
            <a:r>
              <a:rPr lang="en-US" sz="3200" dirty="0" err="1">
                <a:solidFill>
                  <a:srgbClr val="00B0F0"/>
                </a:solidFill>
                <a:ea typeface="+mn-lt"/>
                <a:cs typeface="+mn-lt"/>
              </a:rPr>
              <a:t>उस</a:t>
            </a:r>
            <a:r>
              <a:rPr lang="en-US" sz="3200" dirty="0">
                <a:solidFill>
                  <a:srgbClr val="00B0F0"/>
                </a:solidFill>
                <a:ea typeface="+mn-lt"/>
                <a:cs typeface="+mn-lt"/>
              </a:rPr>
              <a:t> </a:t>
            </a:r>
            <a:r>
              <a:rPr lang="en-US" sz="3200" dirty="0" err="1">
                <a:solidFill>
                  <a:srgbClr val="00B0F0"/>
                </a:solidFill>
                <a:ea typeface="+mn-lt"/>
                <a:cs typeface="+mn-lt"/>
              </a:rPr>
              <a:t>पर</a:t>
            </a:r>
            <a:r>
              <a:rPr lang="en-US" sz="3200" dirty="0">
                <a:solidFill>
                  <a:srgbClr val="00B0F0"/>
                </a:solidFill>
                <a:ea typeface="+mn-lt"/>
                <a:cs typeface="+mn-lt"/>
              </a:rPr>
              <a:t> </a:t>
            </a:r>
            <a:r>
              <a:rPr lang="en-US" sz="3200" dirty="0" err="1">
                <a:solidFill>
                  <a:srgbClr val="00B0F0"/>
                </a:solidFill>
                <a:ea typeface="+mn-lt"/>
                <a:cs typeface="+mn-lt"/>
              </a:rPr>
              <a:t>विश्‍वास</a:t>
            </a:r>
            <a:r>
              <a:rPr lang="en-US" sz="3200" dirty="0">
                <a:solidFill>
                  <a:srgbClr val="00B0F0"/>
                </a:solidFill>
                <a:ea typeface="+mn-lt"/>
                <a:cs typeface="+mn-lt"/>
              </a:rPr>
              <a:t> </a:t>
            </a:r>
            <a:r>
              <a:rPr lang="en-US" sz="3200" dirty="0" err="1">
                <a:solidFill>
                  <a:srgbClr val="00B0F0"/>
                </a:solidFill>
                <a:ea typeface="+mn-lt"/>
                <a:cs typeface="+mn-lt"/>
              </a:rPr>
              <a:t>करो</a:t>
            </a:r>
            <a:r>
              <a:rPr lang="en-US" sz="3200" dirty="0">
                <a:solidFill>
                  <a:srgbClr val="00B0F0"/>
                </a:solidFill>
                <a:ea typeface="+mn-lt"/>
                <a:cs typeface="+mn-lt"/>
              </a:rPr>
              <a:t> </a:t>
            </a:r>
            <a:r>
              <a:rPr lang="en-US" sz="3200" dirty="0" err="1">
                <a:solidFill>
                  <a:srgbClr val="00B0F0"/>
                </a:solidFill>
                <a:ea typeface="+mn-lt"/>
                <a:cs typeface="+mn-lt"/>
              </a:rPr>
              <a:t>पर</a:t>
            </a:r>
            <a:r>
              <a:rPr lang="en-US" sz="3200" dirty="0">
                <a:solidFill>
                  <a:srgbClr val="00B0F0"/>
                </a:solidFill>
                <a:ea typeface="+mn-lt"/>
                <a:cs typeface="+mn-lt"/>
              </a:rPr>
              <a:t> </a:t>
            </a:r>
            <a:r>
              <a:rPr lang="en-US" sz="3200" dirty="0" err="1">
                <a:solidFill>
                  <a:srgbClr val="00B0F0"/>
                </a:solidFill>
                <a:ea typeface="+mn-lt"/>
                <a:cs typeface="+mn-lt"/>
              </a:rPr>
              <a:t>उसके</a:t>
            </a:r>
            <a:r>
              <a:rPr lang="en-US" sz="3200" dirty="0">
                <a:solidFill>
                  <a:srgbClr val="00B0F0"/>
                </a:solidFill>
                <a:ea typeface="+mn-lt"/>
                <a:cs typeface="+mn-lt"/>
              </a:rPr>
              <a:t> </a:t>
            </a:r>
            <a:r>
              <a:rPr lang="en-US" sz="3200" dirty="0" err="1">
                <a:solidFill>
                  <a:srgbClr val="00B0F0"/>
                </a:solidFill>
                <a:ea typeface="+mn-lt"/>
                <a:cs typeface="+mn-lt"/>
              </a:rPr>
              <a:t>लिये</a:t>
            </a:r>
            <a:r>
              <a:rPr lang="en-US" sz="3200" dirty="0">
                <a:solidFill>
                  <a:srgbClr val="00B0F0"/>
                </a:solidFill>
                <a:ea typeface="+mn-lt"/>
                <a:cs typeface="+mn-lt"/>
              </a:rPr>
              <a:t> </a:t>
            </a:r>
            <a:r>
              <a:rPr lang="en-US" sz="3200" dirty="0" err="1">
                <a:solidFill>
                  <a:srgbClr val="00B0F0"/>
                </a:solidFill>
                <a:ea typeface="+mn-lt"/>
                <a:cs typeface="+mn-lt"/>
              </a:rPr>
              <a:t>दु:ख</a:t>
            </a:r>
            <a:r>
              <a:rPr lang="en-US" sz="3200" dirty="0">
                <a:solidFill>
                  <a:srgbClr val="00B0F0"/>
                </a:solidFill>
                <a:ea typeface="+mn-lt"/>
                <a:cs typeface="+mn-lt"/>
              </a:rPr>
              <a:t> </a:t>
            </a:r>
            <a:r>
              <a:rPr lang="en-US" sz="3200" dirty="0" err="1">
                <a:solidFill>
                  <a:srgbClr val="00B0F0"/>
                </a:solidFill>
                <a:ea typeface="+mn-lt"/>
                <a:cs typeface="+mn-lt"/>
              </a:rPr>
              <a:t>भी</a:t>
            </a:r>
            <a:r>
              <a:rPr lang="en-US" sz="3200" dirty="0">
                <a:solidFill>
                  <a:srgbClr val="00B0F0"/>
                </a:solidFill>
                <a:ea typeface="+mn-lt"/>
                <a:cs typeface="+mn-lt"/>
              </a:rPr>
              <a:t> </a:t>
            </a:r>
            <a:r>
              <a:rPr lang="en-US" sz="3200" dirty="0" err="1">
                <a:solidFill>
                  <a:srgbClr val="00B0F0"/>
                </a:solidFill>
                <a:ea typeface="+mn-lt"/>
                <a:cs typeface="+mn-lt"/>
              </a:rPr>
              <a:t>उठाओ</a:t>
            </a:r>
            <a:r>
              <a:rPr lang="en-US" sz="3200" dirty="0">
                <a:solidFill>
                  <a:srgbClr val="00B0F0"/>
                </a:solidFill>
                <a:ea typeface="+mn-lt"/>
                <a:cs typeface="+mn-lt"/>
              </a:rPr>
              <a:t> </a:t>
            </a:r>
            <a:r>
              <a:rPr lang="hi-IN" sz="3200" dirty="0">
                <a:ea typeface="+mn-lt"/>
                <a:cs typeface="+mn-lt"/>
              </a:rPr>
              <a:t>। आनंद की बात जानो! यीशु ने आप के लिए किया। </a:t>
            </a:r>
            <a:r>
              <a:rPr lang="en-US" sz="3200" dirty="0" err="1">
                <a:solidFill>
                  <a:srgbClr val="00B0F0"/>
                </a:solidFill>
                <a:ea typeface="+mn-lt"/>
                <a:cs typeface="+mn-lt"/>
              </a:rPr>
              <a:t>उस</a:t>
            </a:r>
            <a:r>
              <a:rPr lang="en-US" sz="3200" dirty="0">
                <a:solidFill>
                  <a:srgbClr val="00B0F0"/>
                </a:solidFill>
                <a:ea typeface="+mn-lt"/>
                <a:cs typeface="+mn-lt"/>
              </a:rPr>
              <a:t> </a:t>
            </a:r>
            <a:r>
              <a:rPr lang="en-US" sz="3200" dirty="0" err="1">
                <a:solidFill>
                  <a:srgbClr val="00B0F0"/>
                </a:solidFill>
                <a:ea typeface="+mn-lt"/>
                <a:cs typeface="+mn-lt"/>
              </a:rPr>
              <a:t>आनन्द</a:t>
            </a:r>
            <a:r>
              <a:rPr lang="en-US" sz="3200" dirty="0">
                <a:solidFill>
                  <a:srgbClr val="00B0F0"/>
                </a:solidFill>
                <a:ea typeface="+mn-lt"/>
                <a:cs typeface="+mn-lt"/>
              </a:rPr>
              <a:t> </a:t>
            </a:r>
            <a:r>
              <a:rPr lang="en-US" sz="3200" dirty="0" err="1">
                <a:solidFill>
                  <a:srgbClr val="00B0F0"/>
                </a:solidFill>
                <a:ea typeface="+mn-lt"/>
                <a:cs typeface="+mn-lt"/>
              </a:rPr>
              <a:t>के</a:t>
            </a:r>
            <a:r>
              <a:rPr lang="en-US" sz="3200" dirty="0">
                <a:solidFill>
                  <a:srgbClr val="00B0F0"/>
                </a:solidFill>
                <a:ea typeface="+mn-lt"/>
                <a:cs typeface="+mn-lt"/>
              </a:rPr>
              <a:t> </a:t>
            </a:r>
            <a:r>
              <a:rPr lang="en-US" sz="3200" dirty="0" err="1">
                <a:solidFill>
                  <a:srgbClr val="00B0F0"/>
                </a:solidFill>
                <a:ea typeface="+mn-lt"/>
                <a:cs typeface="+mn-lt"/>
              </a:rPr>
              <a:t>लिये</a:t>
            </a:r>
            <a:r>
              <a:rPr lang="en-US" sz="3200" dirty="0">
                <a:solidFill>
                  <a:srgbClr val="00B0F0"/>
                </a:solidFill>
                <a:ea typeface="+mn-lt"/>
                <a:cs typeface="+mn-lt"/>
              </a:rPr>
              <a:t> </a:t>
            </a:r>
            <a:r>
              <a:rPr lang="en-US" sz="3200" dirty="0" err="1">
                <a:solidFill>
                  <a:srgbClr val="00B0F0"/>
                </a:solidFill>
                <a:ea typeface="+mn-lt"/>
                <a:cs typeface="+mn-lt"/>
              </a:rPr>
              <a:t>जो</a:t>
            </a:r>
            <a:r>
              <a:rPr lang="en-US" sz="3200" dirty="0">
                <a:solidFill>
                  <a:srgbClr val="00B0F0"/>
                </a:solidFill>
                <a:ea typeface="+mn-lt"/>
                <a:cs typeface="+mn-lt"/>
              </a:rPr>
              <a:t> </a:t>
            </a:r>
            <a:r>
              <a:rPr lang="en-US" sz="3200" dirty="0" err="1">
                <a:solidFill>
                  <a:srgbClr val="00B0F0"/>
                </a:solidFill>
                <a:ea typeface="+mn-lt"/>
                <a:cs typeface="+mn-lt"/>
              </a:rPr>
              <a:t>उसके</a:t>
            </a:r>
            <a:r>
              <a:rPr lang="en-US" sz="3200" dirty="0">
                <a:solidFill>
                  <a:srgbClr val="00B0F0"/>
                </a:solidFill>
                <a:ea typeface="+mn-lt"/>
                <a:cs typeface="+mn-lt"/>
              </a:rPr>
              <a:t> </a:t>
            </a:r>
            <a:r>
              <a:rPr lang="en-US" sz="3200" dirty="0" err="1">
                <a:solidFill>
                  <a:srgbClr val="00B0F0"/>
                </a:solidFill>
                <a:ea typeface="+mn-lt"/>
                <a:cs typeface="+mn-lt"/>
              </a:rPr>
              <a:t>आगे</a:t>
            </a:r>
            <a:r>
              <a:rPr lang="en-US" sz="3200" dirty="0">
                <a:solidFill>
                  <a:srgbClr val="00B0F0"/>
                </a:solidFill>
                <a:ea typeface="+mn-lt"/>
                <a:cs typeface="+mn-lt"/>
              </a:rPr>
              <a:t> </a:t>
            </a:r>
            <a:r>
              <a:rPr lang="en-US" sz="3200" dirty="0" err="1">
                <a:solidFill>
                  <a:srgbClr val="00B0F0"/>
                </a:solidFill>
                <a:ea typeface="+mn-lt"/>
                <a:cs typeface="+mn-lt"/>
              </a:rPr>
              <a:t>धरा</a:t>
            </a:r>
            <a:r>
              <a:rPr lang="en-US" sz="3200" dirty="0">
                <a:solidFill>
                  <a:srgbClr val="00B0F0"/>
                </a:solidFill>
                <a:ea typeface="+mn-lt"/>
                <a:cs typeface="+mn-lt"/>
              </a:rPr>
              <a:t> </a:t>
            </a:r>
            <a:r>
              <a:rPr lang="en-US" sz="3200" dirty="0" err="1">
                <a:solidFill>
                  <a:srgbClr val="00B0F0"/>
                </a:solidFill>
                <a:ea typeface="+mn-lt"/>
                <a:cs typeface="+mn-lt"/>
              </a:rPr>
              <a:t>था</a:t>
            </a:r>
            <a:r>
              <a:rPr lang="en-US" sz="3200" dirty="0">
                <a:solidFill>
                  <a:srgbClr val="00B0F0"/>
                </a:solidFill>
                <a:ea typeface="+mn-lt"/>
                <a:cs typeface="+mn-lt"/>
              </a:rPr>
              <a:t>, </a:t>
            </a:r>
            <a:r>
              <a:rPr lang="en-US" sz="3200" dirty="0" err="1">
                <a:solidFill>
                  <a:srgbClr val="00B0F0"/>
                </a:solidFill>
                <a:ea typeface="+mn-lt"/>
                <a:cs typeface="+mn-lt"/>
              </a:rPr>
              <a:t>क्रूस</a:t>
            </a:r>
            <a:r>
              <a:rPr lang="en-US" sz="3200" dirty="0">
                <a:solidFill>
                  <a:srgbClr val="00B0F0"/>
                </a:solidFill>
                <a:ea typeface="+mn-lt"/>
                <a:cs typeface="+mn-lt"/>
              </a:rPr>
              <a:t> का </a:t>
            </a:r>
            <a:r>
              <a:rPr lang="en-US" sz="3200" dirty="0" err="1">
                <a:solidFill>
                  <a:srgbClr val="00B0F0"/>
                </a:solidFill>
                <a:ea typeface="+mn-lt"/>
                <a:cs typeface="+mn-lt"/>
              </a:rPr>
              <a:t>दु:ख</a:t>
            </a:r>
            <a:r>
              <a:rPr lang="en-US" sz="3200" dirty="0">
                <a:solidFill>
                  <a:srgbClr val="00B0F0"/>
                </a:solidFill>
                <a:ea typeface="+mn-lt"/>
                <a:cs typeface="+mn-lt"/>
              </a:rPr>
              <a:t> </a:t>
            </a:r>
            <a:r>
              <a:rPr lang="en-US" sz="3200" dirty="0" err="1">
                <a:solidFill>
                  <a:srgbClr val="00B0F0"/>
                </a:solidFill>
                <a:ea typeface="+mn-lt"/>
                <a:cs typeface="+mn-lt"/>
              </a:rPr>
              <a:t>सहा</a:t>
            </a:r>
            <a:r>
              <a:rPr lang="hi-IN" sz="3200" dirty="0">
                <a:solidFill>
                  <a:srgbClr val="00B0F0"/>
                </a:solidFill>
                <a:ea typeface="+mn-lt"/>
                <a:cs typeface="+mn-lt"/>
              </a:rPr>
              <a:t>। </a:t>
            </a:r>
            <a:r>
              <a:rPr lang="en-US" sz="3200" cap="all" dirty="0" err="1">
                <a:ea typeface="+mn-lt"/>
                <a:cs typeface="+mn-lt"/>
              </a:rPr>
              <a:t>इब्रानियों</a:t>
            </a:r>
            <a:r>
              <a:rPr lang="en-US" sz="3200" cap="all" dirty="0">
                <a:ea typeface="+mn-lt"/>
                <a:cs typeface="+mn-lt"/>
              </a:rPr>
              <a:t> 12:2</a:t>
            </a:r>
            <a:endParaRPr lang="en-US" sz="2000" dirty="0"/>
          </a:p>
        </p:txBody>
      </p:sp>
    </p:spTree>
    <p:extLst>
      <p:ext uri="{BB962C8B-B14F-4D97-AF65-F5344CB8AC3E}">
        <p14:creationId xmlns:p14="http://schemas.microsoft.com/office/powerpoint/2010/main" val="834605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92E776-98FB-41A6-AF96-CD2E23849924}"/>
              </a:ext>
            </a:extLst>
          </p:cNvPr>
          <p:cNvSpPr txBox="1"/>
          <p:nvPr/>
        </p:nvSpPr>
        <p:spPr>
          <a:xfrm>
            <a:off x="787651" y="452673"/>
            <a:ext cx="9316016" cy="55399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2800" cap="all" dirty="0" err="1">
                <a:ea typeface="+mn-lt"/>
                <a:cs typeface="+mn-lt"/>
              </a:rPr>
              <a:t>मत्ती</a:t>
            </a:r>
            <a:r>
              <a:rPr lang="en-US" sz="2800" cap="all" dirty="0">
                <a:ea typeface="+mn-lt"/>
                <a:cs typeface="+mn-lt"/>
              </a:rPr>
              <a:t> 5:</a:t>
            </a:r>
            <a:r>
              <a:rPr lang="en-US" sz="2800" dirty="0">
                <a:ea typeface="+mn-lt"/>
                <a:cs typeface="+mn-lt"/>
              </a:rPr>
              <a:t>12 </a:t>
            </a:r>
            <a:r>
              <a:rPr lang="en-US" sz="2800" dirty="0" err="1">
                <a:solidFill>
                  <a:srgbClr val="00B0F0"/>
                </a:solidFill>
                <a:ea typeface="+mn-lt"/>
                <a:cs typeface="+mn-lt"/>
              </a:rPr>
              <a:t>तब</a:t>
            </a:r>
            <a:r>
              <a:rPr lang="en-US" sz="2800" dirty="0">
                <a:solidFill>
                  <a:srgbClr val="00B0F0"/>
                </a:solidFill>
                <a:ea typeface="+mn-lt"/>
                <a:cs typeface="+mn-lt"/>
              </a:rPr>
              <a:t> </a:t>
            </a:r>
            <a:r>
              <a:rPr lang="en-US" sz="2800" dirty="0" err="1">
                <a:solidFill>
                  <a:srgbClr val="00B0F0"/>
                </a:solidFill>
                <a:ea typeface="+mn-lt"/>
                <a:cs typeface="+mn-lt"/>
              </a:rPr>
              <a:t>आनन्दित</a:t>
            </a:r>
            <a:r>
              <a:rPr lang="en-US" sz="2800" dirty="0">
                <a:solidFill>
                  <a:srgbClr val="00B0F0"/>
                </a:solidFill>
                <a:ea typeface="+mn-lt"/>
                <a:cs typeface="+mn-lt"/>
              </a:rPr>
              <a:t> </a:t>
            </a:r>
            <a:r>
              <a:rPr lang="en-US" sz="2800" dirty="0" err="1">
                <a:solidFill>
                  <a:srgbClr val="00B0F0"/>
                </a:solidFill>
                <a:ea typeface="+mn-lt"/>
                <a:cs typeface="+mn-lt"/>
              </a:rPr>
              <a:t>और</a:t>
            </a:r>
            <a:r>
              <a:rPr lang="en-US" sz="2800" dirty="0">
                <a:solidFill>
                  <a:srgbClr val="00B0F0"/>
                </a:solidFill>
                <a:ea typeface="+mn-lt"/>
                <a:cs typeface="+mn-lt"/>
              </a:rPr>
              <a:t> </a:t>
            </a:r>
            <a:r>
              <a:rPr lang="en-US" sz="2800" dirty="0" err="1">
                <a:solidFill>
                  <a:srgbClr val="00B0F0"/>
                </a:solidFill>
                <a:ea typeface="+mn-lt"/>
                <a:cs typeface="+mn-lt"/>
              </a:rPr>
              <a:t>मगन</a:t>
            </a:r>
            <a:r>
              <a:rPr lang="en-US" sz="2800" dirty="0">
                <a:solidFill>
                  <a:srgbClr val="00B0F0"/>
                </a:solidFill>
                <a:ea typeface="+mn-lt"/>
                <a:cs typeface="+mn-lt"/>
              </a:rPr>
              <a:t> </a:t>
            </a:r>
            <a:r>
              <a:rPr lang="en-US" sz="2800" dirty="0" err="1">
                <a:solidFill>
                  <a:srgbClr val="00B0F0"/>
                </a:solidFill>
                <a:ea typeface="+mn-lt"/>
                <a:cs typeface="+mn-lt"/>
              </a:rPr>
              <a:t>होना</a:t>
            </a:r>
            <a:r>
              <a:rPr lang="en-US" sz="2800" dirty="0">
                <a:solidFill>
                  <a:srgbClr val="00B0F0"/>
                </a:solidFill>
                <a:ea typeface="+mn-lt"/>
                <a:cs typeface="+mn-lt"/>
              </a:rPr>
              <a:t>, </a:t>
            </a:r>
            <a:r>
              <a:rPr lang="en-US" sz="2800" dirty="0" err="1">
                <a:solidFill>
                  <a:srgbClr val="00B0F0"/>
                </a:solidFill>
                <a:ea typeface="+mn-lt"/>
                <a:cs typeface="+mn-lt"/>
              </a:rPr>
              <a:t>क्योंकि</a:t>
            </a:r>
            <a:r>
              <a:rPr lang="en-US" sz="2800" dirty="0">
                <a:solidFill>
                  <a:srgbClr val="00B0F0"/>
                </a:solidFill>
                <a:ea typeface="+mn-lt"/>
                <a:cs typeface="+mn-lt"/>
              </a:rPr>
              <a:t> </a:t>
            </a:r>
            <a:r>
              <a:rPr lang="en-US" sz="2800" dirty="0" err="1">
                <a:solidFill>
                  <a:srgbClr val="00B0F0"/>
                </a:solidFill>
                <a:ea typeface="+mn-lt"/>
                <a:cs typeface="+mn-lt"/>
              </a:rPr>
              <a:t>तुम्हारे</a:t>
            </a:r>
            <a:r>
              <a:rPr lang="en-US" sz="2800" dirty="0">
                <a:solidFill>
                  <a:srgbClr val="00B0F0"/>
                </a:solidFill>
                <a:ea typeface="+mn-lt"/>
                <a:cs typeface="+mn-lt"/>
              </a:rPr>
              <a:t> </a:t>
            </a:r>
            <a:r>
              <a:rPr lang="en-US" sz="2800" dirty="0" err="1">
                <a:solidFill>
                  <a:srgbClr val="00B0F0"/>
                </a:solidFill>
                <a:ea typeface="+mn-lt"/>
                <a:cs typeface="+mn-lt"/>
              </a:rPr>
              <a:t>लिये</a:t>
            </a:r>
            <a:r>
              <a:rPr lang="en-US" sz="2800" dirty="0">
                <a:solidFill>
                  <a:srgbClr val="00B0F0"/>
                </a:solidFill>
                <a:ea typeface="+mn-lt"/>
                <a:cs typeface="+mn-lt"/>
              </a:rPr>
              <a:t> </a:t>
            </a:r>
            <a:r>
              <a:rPr lang="en-US" sz="2800" dirty="0" err="1">
                <a:solidFill>
                  <a:srgbClr val="00B0F0"/>
                </a:solidFill>
                <a:ea typeface="+mn-lt"/>
                <a:cs typeface="+mn-lt"/>
              </a:rPr>
              <a:t>स्वर्ग</a:t>
            </a:r>
            <a:r>
              <a:rPr lang="en-US" sz="2800" dirty="0">
                <a:solidFill>
                  <a:srgbClr val="00B0F0"/>
                </a:solidFill>
                <a:ea typeface="+mn-lt"/>
                <a:cs typeface="+mn-lt"/>
              </a:rPr>
              <a:t> </a:t>
            </a:r>
            <a:r>
              <a:rPr lang="en-US" sz="2800" dirty="0" err="1">
                <a:solidFill>
                  <a:srgbClr val="00B0F0"/>
                </a:solidFill>
                <a:ea typeface="+mn-lt"/>
                <a:cs typeface="+mn-lt"/>
              </a:rPr>
              <a:t>में</a:t>
            </a:r>
            <a:r>
              <a:rPr lang="en-US" sz="2800" dirty="0">
                <a:solidFill>
                  <a:srgbClr val="00B0F0"/>
                </a:solidFill>
                <a:ea typeface="+mn-lt"/>
                <a:cs typeface="+mn-lt"/>
              </a:rPr>
              <a:t> </a:t>
            </a:r>
            <a:r>
              <a:rPr lang="en-US" sz="2800" dirty="0" err="1">
                <a:solidFill>
                  <a:srgbClr val="00B0F0"/>
                </a:solidFill>
                <a:ea typeface="+mn-lt"/>
                <a:cs typeface="+mn-lt"/>
              </a:rPr>
              <a:t>बड़ा</a:t>
            </a:r>
            <a:r>
              <a:rPr lang="en-US" sz="2800" dirty="0">
                <a:solidFill>
                  <a:srgbClr val="00B0F0"/>
                </a:solidFill>
                <a:ea typeface="+mn-lt"/>
                <a:cs typeface="+mn-lt"/>
              </a:rPr>
              <a:t> </a:t>
            </a:r>
            <a:r>
              <a:rPr lang="en-US" sz="2800" dirty="0" err="1">
                <a:solidFill>
                  <a:srgbClr val="00B0F0"/>
                </a:solidFill>
                <a:ea typeface="+mn-lt"/>
                <a:cs typeface="+mn-lt"/>
              </a:rPr>
              <a:t>फल</a:t>
            </a:r>
            <a:r>
              <a:rPr lang="en-US" sz="2800" dirty="0">
                <a:solidFill>
                  <a:srgbClr val="00B0F0"/>
                </a:solidFill>
                <a:ea typeface="+mn-lt"/>
                <a:cs typeface="+mn-lt"/>
              </a:rPr>
              <a:t> </a:t>
            </a:r>
            <a:r>
              <a:rPr lang="en-US" sz="2800" dirty="0" err="1">
                <a:solidFill>
                  <a:srgbClr val="00B0F0"/>
                </a:solidFill>
                <a:ea typeface="+mn-lt"/>
                <a:cs typeface="+mn-lt"/>
              </a:rPr>
              <a:t>है</a:t>
            </a:r>
            <a:r>
              <a:rPr lang="en-US" sz="2800" dirty="0">
                <a:solidFill>
                  <a:srgbClr val="00B0F0"/>
                </a:solidFill>
                <a:ea typeface="+mn-lt"/>
                <a:cs typeface="+mn-lt"/>
              </a:rPr>
              <a:t>। </a:t>
            </a:r>
            <a:r>
              <a:rPr lang="en-US" sz="2800" dirty="0" err="1">
                <a:solidFill>
                  <a:srgbClr val="00B0F0"/>
                </a:solidFill>
                <a:ea typeface="+mn-lt"/>
                <a:cs typeface="+mn-lt"/>
              </a:rPr>
              <a:t>इसलिये</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उन्होंने</a:t>
            </a:r>
            <a:r>
              <a:rPr lang="en-US" sz="2800" dirty="0">
                <a:solidFill>
                  <a:srgbClr val="00B0F0"/>
                </a:solidFill>
                <a:ea typeface="+mn-lt"/>
                <a:cs typeface="+mn-lt"/>
              </a:rPr>
              <a:t> </a:t>
            </a:r>
            <a:r>
              <a:rPr lang="en-US" sz="2800" dirty="0" err="1">
                <a:solidFill>
                  <a:srgbClr val="00B0F0"/>
                </a:solidFill>
                <a:ea typeface="+mn-lt"/>
                <a:cs typeface="+mn-lt"/>
              </a:rPr>
              <a:t>उन</a:t>
            </a:r>
            <a:r>
              <a:rPr lang="en-US" sz="2800" dirty="0">
                <a:solidFill>
                  <a:srgbClr val="00B0F0"/>
                </a:solidFill>
                <a:ea typeface="+mn-lt"/>
                <a:cs typeface="+mn-lt"/>
              </a:rPr>
              <a:t> </a:t>
            </a:r>
            <a:r>
              <a:rPr lang="en-US" sz="2800" dirty="0" err="1">
                <a:solidFill>
                  <a:srgbClr val="00B0F0"/>
                </a:solidFill>
                <a:ea typeface="+mn-lt"/>
                <a:cs typeface="+mn-lt"/>
              </a:rPr>
              <a:t>भविष्यद्वक्‍ताओं</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जो</a:t>
            </a:r>
            <a:r>
              <a:rPr lang="en-US" sz="2800" dirty="0">
                <a:solidFill>
                  <a:srgbClr val="00B0F0"/>
                </a:solidFill>
                <a:ea typeface="+mn-lt"/>
                <a:cs typeface="+mn-lt"/>
              </a:rPr>
              <a:t> </a:t>
            </a:r>
            <a:r>
              <a:rPr lang="en-US" sz="2800" dirty="0" err="1">
                <a:solidFill>
                  <a:srgbClr val="00B0F0"/>
                </a:solidFill>
                <a:ea typeface="+mn-lt"/>
                <a:cs typeface="+mn-lt"/>
              </a:rPr>
              <a:t>तुम</a:t>
            </a:r>
            <a:r>
              <a:rPr lang="en-US" sz="2800" dirty="0">
                <a:solidFill>
                  <a:srgbClr val="00B0F0"/>
                </a:solidFill>
                <a:ea typeface="+mn-lt"/>
                <a:cs typeface="+mn-lt"/>
              </a:rPr>
              <a:t> </a:t>
            </a:r>
            <a:r>
              <a:rPr lang="en-US" sz="2800" dirty="0" err="1">
                <a:solidFill>
                  <a:srgbClr val="00B0F0"/>
                </a:solidFill>
                <a:ea typeface="+mn-lt"/>
                <a:cs typeface="+mn-lt"/>
              </a:rPr>
              <a:t>से</a:t>
            </a:r>
            <a:r>
              <a:rPr lang="en-US" sz="2800" dirty="0">
                <a:solidFill>
                  <a:srgbClr val="00B0F0"/>
                </a:solidFill>
                <a:ea typeface="+mn-lt"/>
                <a:cs typeface="+mn-lt"/>
              </a:rPr>
              <a:t> </a:t>
            </a:r>
            <a:r>
              <a:rPr lang="en-US" sz="2800" dirty="0" err="1">
                <a:solidFill>
                  <a:srgbClr val="00B0F0"/>
                </a:solidFill>
                <a:ea typeface="+mn-lt"/>
                <a:cs typeface="+mn-lt"/>
              </a:rPr>
              <a:t>पहले</a:t>
            </a:r>
            <a:r>
              <a:rPr lang="en-US" sz="2800" dirty="0">
                <a:solidFill>
                  <a:srgbClr val="00B0F0"/>
                </a:solidFill>
                <a:ea typeface="+mn-lt"/>
                <a:cs typeface="+mn-lt"/>
              </a:rPr>
              <a:t> </a:t>
            </a:r>
            <a:r>
              <a:rPr lang="en-US" sz="2800" dirty="0" err="1">
                <a:solidFill>
                  <a:srgbClr val="00B0F0"/>
                </a:solidFill>
                <a:ea typeface="+mn-lt"/>
                <a:cs typeface="+mn-lt"/>
              </a:rPr>
              <a:t>थे</a:t>
            </a:r>
            <a:r>
              <a:rPr lang="en-US" sz="2800" dirty="0">
                <a:solidFill>
                  <a:srgbClr val="00B0F0"/>
                </a:solidFill>
                <a:ea typeface="+mn-lt"/>
                <a:cs typeface="+mn-lt"/>
              </a:rPr>
              <a:t> </a:t>
            </a:r>
            <a:r>
              <a:rPr lang="en-US" sz="2800" dirty="0" err="1">
                <a:solidFill>
                  <a:srgbClr val="00B0F0"/>
                </a:solidFill>
                <a:ea typeface="+mn-lt"/>
                <a:cs typeface="+mn-lt"/>
              </a:rPr>
              <a:t>इसी</a:t>
            </a:r>
            <a:r>
              <a:rPr lang="en-US" sz="2800" dirty="0">
                <a:solidFill>
                  <a:srgbClr val="00B0F0"/>
                </a:solidFill>
                <a:ea typeface="+mn-lt"/>
                <a:cs typeface="+mn-lt"/>
              </a:rPr>
              <a:t> </a:t>
            </a:r>
            <a:r>
              <a:rPr lang="en-US" sz="2800" dirty="0" err="1">
                <a:solidFill>
                  <a:srgbClr val="00B0F0"/>
                </a:solidFill>
                <a:ea typeface="+mn-lt"/>
                <a:cs typeface="+mn-lt"/>
              </a:rPr>
              <a:t>रीति</a:t>
            </a:r>
            <a:r>
              <a:rPr lang="en-US" sz="2800" dirty="0">
                <a:solidFill>
                  <a:srgbClr val="00B0F0"/>
                </a:solidFill>
                <a:ea typeface="+mn-lt"/>
                <a:cs typeface="+mn-lt"/>
              </a:rPr>
              <a:t> </a:t>
            </a:r>
            <a:r>
              <a:rPr lang="en-US" sz="2800" dirty="0" err="1">
                <a:solidFill>
                  <a:srgbClr val="00B0F0"/>
                </a:solidFill>
                <a:ea typeface="+mn-lt"/>
                <a:cs typeface="+mn-lt"/>
              </a:rPr>
              <a:t>से</a:t>
            </a:r>
            <a:r>
              <a:rPr lang="en-US" sz="2800" dirty="0">
                <a:solidFill>
                  <a:srgbClr val="00B0F0"/>
                </a:solidFill>
                <a:ea typeface="+mn-lt"/>
                <a:cs typeface="+mn-lt"/>
              </a:rPr>
              <a:t> </a:t>
            </a:r>
            <a:r>
              <a:rPr lang="en-US" sz="2800" dirty="0" err="1">
                <a:solidFill>
                  <a:srgbClr val="00B0F0"/>
                </a:solidFill>
                <a:ea typeface="+mn-lt"/>
                <a:cs typeface="+mn-lt"/>
              </a:rPr>
              <a:t>सताया</a:t>
            </a:r>
            <a:r>
              <a:rPr lang="en-US" sz="2800" dirty="0">
                <a:solidFill>
                  <a:srgbClr val="00B0F0"/>
                </a:solidFill>
                <a:ea typeface="+mn-lt"/>
                <a:cs typeface="+mn-lt"/>
              </a:rPr>
              <a:t> </a:t>
            </a:r>
            <a:r>
              <a:rPr lang="en-US" sz="2800" dirty="0" err="1">
                <a:solidFill>
                  <a:srgbClr val="00B0F0"/>
                </a:solidFill>
                <a:ea typeface="+mn-lt"/>
                <a:cs typeface="+mn-lt"/>
              </a:rPr>
              <a:t>था।</a:t>
            </a:r>
            <a:r>
              <a:rPr lang="en-US" sz="2800" dirty="0" err="1">
                <a:ea typeface="+mn-lt"/>
                <a:cs typeface="+mn-lt"/>
              </a:rPr>
              <a:t>आप</a:t>
            </a:r>
            <a:r>
              <a:rPr lang="en-US" sz="2800" dirty="0">
                <a:ea typeface="+mn-lt"/>
                <a:cs typeface="+mn-lt"/>
              </a:rPr>
              <a:t> </a:t>
            </a:r>
            <a:r>
              <a:rPr lang="en-US" sz="2800" dirty="0" err="1">
                <a:ea typeface="+mn-lt"/>
                <a:cs typeface="+mn-lt"/>
              </a:rPr>
              <a:t>एक</a:t>
            </a:r>
            <a:r>
              <a:rPr lang="en-US" sz="2800" dirty="0">
                <a:ea typeface="+mn-lt"/>
                <a:cs typeface="+mn-lt"/>
              </a:rPr>
              <a:t> </a:t>
            </a:r>
            <a:r>
              <a:rPr lang="en-US" sz="2800" dirty="0" err="1">
                <a:ea typeface="+mn-lt"/>
                <a:cs typeface="+mn-lt"/>
              </a:rPr>
              <a:t>कुलीन</a:t>
            </a:r>
            <a:r>
              <a:rPr lang="en-US" sz="2800" dirty="0">
                <a:ea typeface="+mn-lt"/>
                <a:cs typeface="+mn-lt"/>
              </a:rPr>
              <a:t> </a:t>
            </a:r>
            <a:r>
              <a:rPr lang="en-US" sz="2800" dirty="0" err="1">
                <a:ea typeface="+mn-lt"/>
                <a:cs typeface="+mn-lt"/>
              </a:rPr>
              <a:t>समूह</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शामिल</a:t>
            </a:r>
            <a:r>
              <a:rPr lang="en-US" sz="2800" dirty="0">
                <a:ea typeface="+mn-lt"/>
                <a:cs typeface="+mn-lt"/>
              </a:rPr>
              <a:t> </a:t>
            </a:r>
            <a:r>
              <a:rPr lang="en-US" sz="2800" dirty="0" err="1">
                <a:ea typeface="+mn-lt"/>
                <a:cs typeface="+mn-lt"/>
              </a:rPr>
              <a:t>हों</a:t>
            </a:r>
            <a:r>
              <a:rPr lang="en-US" sz="2800" dirty="0">
                <a:ea typeface="+mn-lt"/>
                <a:cs typeface="+mn-lt"/>
              </a:rPr>
              <a:t>!</a:t>
            </a:r>
          </a:p>
          <a:p>
            <a:pPr algn="just"/>
            <a:endParaRPr lang="hi-IN" sz="2800" cap="all" dirty="0">
              <a:ea typeface="+mn-lt"/>
              <a:cs typeface="+mn-lt"/>
            </a:endParaRPr>
          </a:p>
          <a:p>
            <a:pPr algn="just"/>
            <a:r>
              <a:rPr lang="en-US" sz="2800" cap="all" dirty="0" err="1">
                <a:ea typeface="+mn-lt"/>
                <a:cs typeface="+mn-lt"/>
              </a:rPr>
              <a:t>रोमियों</a:t>
            </a:r>
            <a:r>
              <a:rPr lang="en-US" sz="2800" cap="all" dirty="0">
                <a:ea typeface="+mn-lt"/>
                <a:cs typeface="+mn-lt"/>
              </a:rPr>
              <a:t> 8:</a:t>
            </a:r>
            <a:r>
              <a:rPr lang="en-US" sz="2800" dirty="0">
                <a:ea typeface="+mn-lt"/>
                <a:cs typeface="+mn-lt"/>
              </a:rPr>
              <a:t>18 </a:t>
            </a:r>
            <a:r>
              <a:rPr lang="en-US" sz="2800" dirty="0" err="1">
                <a:solidFill>
                  <a:srgbClr val="00B0F0"/>
                </a:solidFill>
                <a:ea typeface="+mn-lt"/>
                <a:cs typeface="+mn-lt"/>
              </a:rPr>
              <a:t>क्योंकि</a:t>
            </a:r>
            <a:r>
              <a:rPr lang="en-US" sz="2800" dirty="0">
                <a:solidFill>
                  <a:srgbClr val="00B0F0"/>
                </a:solidFill>
                <a:ea typeface="+mn-lt"/>
                <a:cs typeface="+mn-lt"/>
              </a:rPr>
              <a:t> </a:t>
            </a:r>
            <a:r>
              <a:rPr lang="en-US" sz="2800" dirty="0" err="1">
                <a:solidFill>
                  <a:srgbClr val="00B0F0"/>
                </a:solidFill>
                <a:ea typeface="+mn-lt"/>
                <a:cs typeface="+mn-lt"/>
              </a:rPr>
              <a:t>मैं</a:t>
            </a:r>
            <a:r>
              <a:rPr lang="en-US" sz="2800" dirty="0">
                <a:solidFill>
                  <a:srgbClr val="00B0F0"/>
                </a:solidFill>
                <a:ea typeface="+mn-lt"/>
                <a:cs typeface="+mn-lt"/>
              </a:rPr>
              <a:t> </a:t>
            </a:r>
            <a:r>
              <a:rPr lang="en-US" sz="2800" dirty="0" err="1">
                <a:solidFill>
                  <a:srgbClr val="00B0F0"/>
                </a:solidFill>
                <a:ea typeface="+mn-lt"/>
                <a:cs typeface="+mn-lt"/>
              </a:rPr>
              <a:t>समझता</a:t>
            </a:r>
            <a:r>
              <a:rPr lang="en-US" sz="2800" dirty="0">
                <a:solidFill>
                  <a:srgbClr val="00B0F0"/>
                </a:solidFill>
                <a:ea typeface="+mn-lt"/>
                <a:cs typeface="+mn-lt"/>
              </a:rPr>
              <a:t> </a:t>
            </a:r>
            <a:r>
              <a:rPr lang="en-US" sz="2800" dirty="0" err="1">
                <a:solidFill>
                  <a:srgbClr val="00B0F0"/>
                </a:solidFill>
                <a:ea typeface="+mn-lt"/>
                <a:cs typeface="+mn-lt"/>
              </a:rPr>
              <a:t>हूँ</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इस</a:t>
            </a:r>
            <a:r>
              <a:rPr lang="en-US" sz="2800" dirty="0">
                <a:solidFill>
                  <a:srgbClr val="00B0F0"/>
                </a:solidFill>
                <a:ea typeface="+mn-lt"/>
                <a:cs typeface="+mn-lt"/>
              </a:rPr>
              <a:t> </a:t>
            </a:r>
            <a:r>
              <a:rPr lang="en-US" sz="2800" dirty="0" err="1">
                <a:solidFill>
                  <a:srgbClr val="00B0F0"/>
                </a:solidFill>
                <a:ea typeface="+mn-lt"/>
                <a:cs typeface="+mn-lt"/>
              </a:rPr>
              <a:t>समय</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दु:ख</a:t>
            </a:r>
            <a:r>
              <a:rPr lang="en-US" sz="2800" dirty="0">
                <a:solidFill>
                  <a:srgbClr val="00B0F0"/>
                </a:solidFill>
                <a:ea typeface="+mn-lt"/>
                <a:cs typeface="+mn-lt"/>
              </a:rPr>
              <a:t> </a:t>
            </a:r>
            <a:r>
              <a:rPr lang="en-US" sz="2800" dirty="0" err="1">
                <a:solidFill>
                  <a:srgbClr val="00B0F0"/>
                </a:solidFill>
                <a:ea typeface="+mn-lt"/>
                <a:cs typeface="+mn-lt"/>
              </a:rPr>
              <a:t>और</a:t>
            </a:r>
            <a:r>
              <a:rPr lang="en-US" sz="2800" dirty="0">
                <a:solidFill>
                  <a:srgbClr val="00B0F0"/>
                </a:solidFill>
                <a:ea typeface="+mn-lt"/>
                <a:cs typeface="+mn-lt"/>
              </a:rPr>
              <a:t> </a:t>
            </a:r>
            <a:r>
              <a:rPr lang="en-US" sz="2800" dirty="0" err="1">
                <a:solidFill>
                  <a:srgbClr val="00B0F0"/>
                </a:solidFill>
                <a:ea typeface="+mn-lt"/>
                <a:cs typeface="+mn-lt"/>
              </a:rPr>
              <a:t>क्लेश</a:t>
            </a:r>
            <a:r>
              <a:rPr lang="en-US" sz="2800" dirty="0">
                <a:solidFill>
                  <a:srgbClr val="00B0F0"/>
                </a:solidFill>
                <a:ea typeface="+mn-lt"/>
                <a:cs typeface="+mn-lt"/>
              </a:rPr>
              <a:t> </a:t>
            </a:r>
            <a:r>
              <a:rPr lang="en-US" sz="2800" dirty="0" err="1">
                <a:solidFill>
                  <a:srgbClr val="00B0F0"/>
                </a:solidFill>
                <a:ea typeface="+mn-lt"/>
                <a:cs typeface="+mn-lt"/>
              </a:rPr>
              <a:t>उस</a:t>
            </a:r>
            <a:r>
              <a:rPr lang="en-US" sz="2800" dirty="0">
                <a:solidFill>
                  <a:srgbClr val="00B0F0"/>
                </a:solidFill>
                <a:ea typeface="+mn-lt"/>
                <a:cs typeface="+mn-lt"/>
              </a:rPr>
              <a:t> </a:t>
            </a:r>
            <a:r>
              <a:rPr lang="en-US" sz="2800" dirty="0" err="1">
                <a:solidFill>
                  <a:srgbClr val="00B0F0"/>
                </a:solidFill>
                <a:ea typeface="+mn-lt"/>
                <a:cs typeface="+mn-lt"/>
              </a:rPr>
              <a:t>महिमा</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सामने</a:t>
            </a:r>
            <a:r>
              <a:rPr lang="en-US" sz="2800" dirty="0">
                <a:solidFill>
                  <a:srgbClr val="00B0F0"/>
                </a:solidFill>
                <a:ea typeface="+mn-lt"/>
                <a:cs typeface="+mn-lt"/>
              </a:rPr>
              <a:t>, </a:t>
            </a:r>
            <a:r>
              <a:rPr lang="en-US" sz="2800" dirty="0" err="1">
                <a:solidFill>
                  <a:srgbClr val="00B0F0"/>
                </a:solidFill>
                <a:ea typeface="+mn-lt"/>
                <a:cs typeface="+mn-lt"/>
              </a:rPr>
              <a:t>जो</a:t>
            </a:r>
            <a:r>
              <a:rPr lang="en-US" sz="2800" dirty="0">
                <a:solidFill>
                  <a:srgbClr val="00B0F0"/>
                </a:solidFill>
                <a:ea typeface="+mn-lt"/>
                <a:cs typeface="+mn-lt"/>
              </a:rPr>
              <a:t> </a:t>
            </a:r>
            <a:r>
              <a:rPr lang="en-US" sz="2800" dirty="0" err="1">
                <a:solidFill>
                  <a:srgbClr val="00B0F0"/>
                </a:solidFill>
                <a:ea typeface="+mn-lt"/>
                <a:cs typeface="+mn-lt"/>
              </a:rPr>
              <a:t>हम</a:t>
            </a:r>
            <a:r>
              <a:rPr lang="en-US" sz="2800" dirty="0">
                <a:solidFill>
                  <a:srgbClr val="00B0F0"/>
                </a:solidFill>
                <a:ea typeface="+mn-lt"/>
                <a:cs typeface="+mn-lt"/>
              </a:rPr>
              <a:t> </a:t>
            </a:r>
            <a:r>
              <a:rPr lang="en-US" sz="2800" dirty="0" err="1">
                <a:solidFill>
                  <a:srgbClr val="00B0F0"/>
                </a:solidFill>
                <a:ea typeface="+mn-lt"/>
                <a:cs typeface="+mn-lt"/>
              </a:rPr>
              <a:t>पर</a:t>
            </a:r>
            <a:r>
              <a:rPr lang="en-US" sz="2800" dirty="0">
                <a:solidFill>
                  <a:srgbClr val="00B0F0"/>
                </a:solidFill>
                <a:ea typeface="+mn-lt"/>
                <a:cs typeface="+mn-lt"/>
              </a:rPr>
              <a:t> </a:t>
            </a:r>
            <a:r>
              <a:rPr lang="en-US" sz="2800" dirty="0" err="1">
                <a:solidFill>
                  <a:srgbClr val="00B0F0"/>
                </a:solidFill>
                <a:ea typeface="+mn-lt"/>
                <a:cs typeface="+mn-lt"/>
              </a:rPr>
              <a:t>प्रगट</a:t>
            </a:r>
            <a:r>
              <a:rPr lang="en-US" sz="2800" dirty="0">
                <a:solidFill>
                  <a:srgbClr val="00B0F0"/>
                </a:solidFill>
                <a:ea typeface="+mn-lt"/>
                <a:cs typeface="+mn-lt"/>
              </a:rPr>
              <a:t> </a:t>
            </a:r>
            <a:r>
              <a:rPr lang="en-US" sz="2800" dirty="0" err="1">
                <a:solidFill>
                  <a:srgbClr val="00B0F0"/>
                </a:solidFill>
                <a:ea typeface="+mn-lt"/>
                <a:cs typeface="+mn-lt"/>
              </a:rPr>
              <a:t>होनेवाली</a:t>
            </a:r>
            <a:r>
              <a:rPr lang="en-US" sz="2800" dirty="0">
                <a:solidFill>
                  <a:srgbClr val="00B0F0"/>
                </a:solidFill>
                <a:ea typeface="+mn-lt"/>
                <a:cs typeface="+mn-lt"/>
              </a:rPr>
              <a:t> </a:t>
            </a:r>
            <a:r>
              <a:rPr lang="en-US" sz="2800" dirty="0" err="1">
                <a:solidFill>
                  <a:srgbClr val="00B0F0"/>
                </a:solidFill>
                <a:ea typeface="+mn-lt"/>
                <a:cs typeface="+mn-lt"/>
              </a:rPr>
              <a:t>है</a:t>
            </a:r>
            <a:r>
              <a:rPr lang="en-US" sz="2800" dirty="0">
                <a:solidFill>
                  <a:srgbClr val="00B0F0"/>
                </a:solidFill>
                <a:ea typeface="+mn-lt"/>
                <a:cs typeface="+mn-lt"/>
              </a:rPr>
              <a:t>, </a:t>
            </a:r>
            <a:r>
              <a:rPr lang="en-US" sz="2800" dirty="0" err="1">
                <a:solidFill>
                  <a:srgbClr val="00B0F0"/>
                </a:solidFill>
                <a:ea typeface="+mn-lt"/>
                <a:cs typeface="+mn-lt"/>
              </a:rPr>
              <a:t>कुछ</a:t>
            </a:r>
            <a:r>
              <a:rPr lang="en-US" sz="2800" dirty="0">
                <a:solidFill>
                  <a:srgbClr val="00B0F0"/>
                </a:solidFill>
                <a:ea typeface="+mn-lt"/>
                <a:cs typeface="+mn-lt"/>
              </a:rPr>
              <a:t> </a:t>
            </a:r>
            <a:r>
              <a:rPr lang="en-US" sz="2800" dirty="0" err="1">
                <a:solidFill>
                  <a:srgbClr val="00B0F0"/>
                </a:solidFill>
                <a:ea typeface="+mn-lt"/>
                <a:cs typeface="+mn-lt"/>
              </a:rPr>
              <a:t>भी</a:t>
            </a:r>
            <a:r>
              <a:rPr lang="en-US" sz="2800" dirty="0">
                <a:solidFill>
                  <a:srgbClr val="00B0F0"/>
                </a:solidFill>
                <a:ea typeface="+mn-lt"/>
                <a:cs typeface="+mn-lt"/>
              </a:rPr>
              <a:t> </a:t>
            </a:r>
            <a:r>
              <a:rPr lang="en-US" sz="2800" dirty="0" err="1">
                <a:solidFill>
                  <a:srgbClr val="00B0F0"/>
                </a:solidFill>
                <a:ea typeface="+mn-lt"/>
                <a:cs typeface="+mn-lt"/>
              </a:rPr>
              <a:t>नहीं</a:t>
            </a:r>
            <a:r>
              <a:rPr lang="en-US" sz="2800" dirty="0">
                <a:solidFill>
                  <a:srgbClr val="00B0F0"/>
                </a:solidFill>
                <a:ea typeface="+mn-lt"/>
                <a:cs typeface="+mn-lt"/>
              </a:rPr>
              <a:t> </a:t>
            </a:r>
            <a:r>
              <a:rPr lang="en-US" sz="2800" dirty="0" err="1">
                <a:solidFill>
                  <a:srgbClr val="00B0F0"/>
                </a:solidFill>
                <a:ea typeface="+mn-lt"/>
                <a:cs typeface="+mn-lt"/>
              </a:rPr>
              <a:t>हैं</a:t>
            </a:r>
            <a:r>
              <a:rPr lang="en-US" sz="2800" dirty="0">
                <a:solidFill>
                  <a:srgbClr val="00B0F0"/>
                </a:solidFill>
                <a:ea typeface="+mn-lt"/>
                <a:cs typeface="+mn-lt"/>
              </a:rPr>
              <a:t>।</a:t>
            </a:r>
          </a:p>
          <a:p>
            <a:pPr algn="just"/>
            <a:endParaRPr lang="en-US" sz="2800" dirty="0">
              <a:ea typeface="+mn-lt"/>
              <a:cs typeface="+mn-lt"/>
            </a:endParaRPr>
          </a:p>
          <a:p>
            <a:pPr algn="just"/>
            <a:r>
              <a:rPr lang="en-US" sz="2800" cap="all" dirty="0">
                <a:ea typeface="+mn-lt"/>
                <a:cs typeface="+mn-lt"/>
              </a:rPr>
              <a:t>रोमियों15:</a:t>
            </a:r>
            <a:r>
              <a:rPr lang="en-US" sz="2800" dirty="0">
                <a:ea typeface="+mn-lt"/>
                <a:cs typeface="+mn-lt"/>
              </a:rPr>
              <a:t>4-5 </a:t>
            </a:r>
            <a:r>
              <a:rPr lang="en-US" sz="2800" dirty="0" err="1">
                <a:solidFill>
                  <a:srgbClr val="00B0F0"/>
                </a:solidFill>
                <a:ea typeface="+mn-lt"/>
                <a:cs typeface="+mn-lt"/>
              </a:rPr>
              <a:t>जितनी</a:t>
            </a:r>
            <a:r>
              <a:rPr lang="en-US" sz="2800" dirty="0">
                <a:solidFill>
                  <a:srgbClr val="00B0F0"/>
                </a:solidFill>
                <a:ea typeface="+mn-lt"/>
                <a:cs typeface="+mn-lt"/>
              </a:rPr>
              <a:t> </a:t>
            </a:r>
            <a:r>
              <a:rPr lang="en-US" sz="2800" dirty="0" err="1">
                <a:solidFill>
                  <a:srgbClr val="00B0F0"/>
                </a:solidFill>
                <a:ea typeface="+mn-lt"/>
                <a:cs typeface="+mn-lt"/>
              </a:rPr>
              <a:t>बातें</a:t>
            </a:r>
            <a:r>
              <a:rPr lang="en-US" sz="2800" dirty="0">
                <a:solidFill>
                  <a:srgbClr val="00B0F0"/>
                </a:solidFill>
                <a:ea typeface="+mn-lt"/>
                <a:cs typeface="+mn-lt"/>
              </a:rPr>
              <a:t> </a:t>
            </a:r>
            <a:r>
              <a:rPr lang="en-US" sz="2800" dirty="0" err="1">
                <a:solidFill>
                  <a:srgbClr val="00B0F0"/>
                </a:solidFill>
                <a:ea typeface="+mn-lt"/>
                <a:cs typeface="+mn-lt"/>
              </a:rPr>
              <a:t>पहले</a:t>
            </a:r>
            <a:r>
              <a:rPr lang="en-US" sz="2800" dirty="0">
                <a:solidFill>
                  <a:srgbClr val="00B0F0"/>
                </a:solidFill>
                <a:ea typeface="+mn-lt"/>
                <a:cs typeface="+mn-lt"/>
              </a:rPr>
              <a:t> </a:t>
            </a:r>
            <a:r>
              <a:rPr lang="en-US" sz="2800" dirty="0" err="1">
                <a:solidFill>
                  <a:srgbClr val="00B0F0"/>
                </a:solidFill>
                <a:ea typeface="+mn-lt"/>
                <a:cs typeface="+mn-lt"/>
              </a:rPr>
              <a:t>से</a:t>
            </a:r>
            <a:r>
              <a:rPr lang="en-US" sz="2800" dirty="0">
                <a:solidFill>
                  <a:srgbClr val="00B0F0"/>
                </a:solidFill>
                <a:ea typeface="+mn-lt"/>
                <a:cs typeface="+mn-lt"/>
              </a:rPr>
              <a:t> </a:t>
            </a:r>
            <a:r>
              <a:rPr lang="en-US" sz="2800" dirty="0" err="1">
                <a:solidFill>
                  <a:srgbClr val="00B0F0"/>
                </a:solidFill>
                <a:ea typeface="+mn-lt"/>
                <a:cs typeface="+mn-lt"/>
              </a:rPr>
              <a:t>लिखी</a:t>
            </a:r>
            <a:r>
              <a:rPr lang="en-US" sz="2800" dirty="0">
                <a:solidFill>
                  <a:srgbClr val="00B0F0"/>
                </a:solidFill>
                <a:ea typeface="+mn-lt"/>
                <a:cs typeface="+mn-lt"/>
              </a:rPr>
              <a:t> </a:t>
            </a:r>
            <a:r>
              <a:rPr lang="en-US" sz="2800" dirty="0" err="1">
                <a:solidFill>
                  <a:srgbClr val="00B0F0"/>
                </a:solidFill>
                <a:ea typeface="+mn-lt"/>
                <a:cs typeface="+mn-lt"/>
              </a:rPr>
              <a:t>गईं</a:t>
            </a:r>
            <a:r>
              <a:rPr lang="en-US" sz="2800" dirty="0">
                <a:solidFill>
                  <a:srgbClr val="00B0F0"/>
                </a:solidFill>
                <a:ea typeface="+mn-lt"/>
                <a:cs typeface="+mn-lt"/>
              </a:rPr>
              <a:t>, </a:t>
            </a:r>
            <a:r>
              <a:rPr lang="en-US" sz="2800" dirty="0" err="1">
                <a:solidFill>
                  <a:srgbClr val="00B0F0"/>
                </a:solidFill>
                <a:ea typeface="+mn-lt"/>
                <a:cs typeface="+mn-lt"/>
              </a:rPr>
              <a:t>वे</a:t>
            </a:r>
            <a:r>
              <a:rPr lang="en-US" sz="2800" dirty="0">
                <a:solidFill>
                  <a:srgbClr val="00B0F0"/>
                </a:solidFill>
                <a:ea typeface="+mn-lt"/>
                <a:cs typeface="+mn-lt"/>
              </a:rPr>
              <a:t> </a:t>
            </a:r>
            <a:r>
              <a:rPr lang="en-US" sz="2800" dirty="0" err="1">
                <a:solidFill>
                  <a:srgbClr val="00B0F0"/>
                </a:solidFill>
                <a:ea typeface="+mn-lt"/>
                <a:cs typeface="+mn-lt"/>
              </a:rPr>
              <a:t>हमारी</a:t>
            </a:r>
            <a:r>
              <a:rPr lang="en-US" sz="2800" dirty="0">
                <a:solidFill>
                  <a:srgbClr val="00B0F0"/>
                </a:solidFill>
                <a:ea typeface="+mn-lt"/>
                <a:cs typeface="+mn-lt"/>
              </a:rPr>
              <a:t> </a:t>
            </a:r>
            <a:r>
              <a:rPr lang="en-US" sz="2800" dirty="0" err="1">
                <a:solidFill>
                  <a:srgbClr val="00B0F0"/>
                </a:solidFill>
                <a:ea typeface="+mn-lt"/>
                <a:cs typeface="+mn-lt"/>
              </a:rPr>
              <a:t>ही</a:t>
            </a:r>
            <a:r>
              <a:rPr lang="en-US" sz="2800" dirty="0">
                <a:solidFill>
                  <a:srgbClr val="00B0F0"/>
                </a:solidFill>
                <a:ea typeface="+mn-lt"/>
                <a:cs typeface="+mn-lt"/>
              </a:rPr>
              <a:t> </a:t>
            </a:r>
            <a:r>
              <a:rPr lang="en-US" sz="2800" dirty="0" err="1">
                <a:solidFill>
                  <a:srgbClr val="00B0F0"/>
                </a:solidFill>
                <a:ea typeface="+mn-lt"/>
                <a:cs typeface="+mn-lt"/>
              </a:rPr>
              <a:t>शिक्षा</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लिये</a:t>
            </a:r>
            <a:r>
              <a:rPr lang="en-US" sz="2800" dirty="0">
                <a:solidFill>
                  <a:srgbClr val="00B0F0"/>
                </a:solidFill>
                <a:ea typeface="+mn-lt"/>
                <a:cs typeface="+mn-lt"/>
              </a:rPr>
              <a:t> </a:t>
            </a:r>
            <a:r>
              <a:rPr lang="en-US" sz="2800" dirty="0" err="1">
                <a:solidFill>
                  <a:srgbClr val="00B0F0"/>
                </a:solidFill>
                <a:ea typeface="+mn-lt"/>
                <a:cs typeface="+mn-lt"/>
              </a:rPr>
              <a:t>लिखी</a:t>
            </a:r>
            <a:r>
              <a:rPr lang="en-US" sz="2800" dirty="0">
                <a:solidFill>
                  <a:srgbClr val="00B0F0"/>
                </a:solidFill>
                <a:ea typeface="+mn-lt"/>
                <a:cs typeface="+mn-lt"/>
              </a:rPr>
              <a:t> </a:t>
            </a:r>
            <a:r>
              <a:rPr lang="en-US" sz="2800" dirty="0" err="1">
                <a:solidFill>
                  <a:srgbClr val="00B0F0"/>
                </a:solidFill>
                <a:ea typeface="+mn-lt"/>
                <a:cs typeface="+mn-lt"/>
              </a:rPr>
              <a:t>गईं</a:t>
            </a:r>
            <a:r>
              <a:rPr lang="en-US" sz="2800" dirty="0">
                <a:solidFill>
                  <a:srgbClr val="00B0F0"/>
                </a:solidFill>
                <a:ea typeface="+mn-lt"/>
                <a:cs typeface="+mn-lt"/>
              </a:rPr>
              <a:t> </a:t>
            </a:r>
            <a:r>
              <a:rPr lang="en-US" sz="2800" dirty="0" err="1">
                <a:solidFill>
                  <a:srgbClr val="00B0F0"/>
                </a:solidFill>
                <a:ea typeface="+mn-lt"/>
                <a:cs typeface="+mn-lt"/>
              </a:rPr>
              <a:t>हैं</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हम</a:t>
            </a:r>
            <a:r>
              <a:rPr lang="en-US" sz="2800" dirty="0">
                <a:solidFill>
                  <a:srgbClr val="00B0F0"/>
                </a:solidFill>
                <a:ea typeface="+mn-lt"/>
                <a:cs typeface="+mn-lt"/>
              </a:rPr>
              <a:t> </a:t>
            </a:r>
            <a:r>
              <a:rPr lang="en-US" sz="2800" dirty="0" err="1">
                <a:solidFill>
                  <a:srgbClr val="00B0F0"/>
                </a:solidFill>
                <a:ea typeface="+mn-lt"/>
                <a:cs typeface="+mn-lt"/>
              </a:rPr>
              <a:t>धीरज</a:t>
            </a:r>
            <a:r>
              <a:rPr lang="en-US" sz="2800" dirty="0">
                <a:solidFill>
                  <a:srgbClr val="00B0F0"/>
                </a:solidFill>
                <a:ea typeface="+mn-lt"/>
                <a:cs typeface="+mn-lt"/>
              </a:rPr>
              <a:t> </a:t>
            </a:r>
            <a:r>
              <a:rPr lang="hi-IN" sz="2800" dirty="0">
                <a:ea typeface="+mn-lt"/>
                <a:cs typeface="+mn-lt"/>
              </a:rPr>
              <a:t>(5281 क्रिया। सहनशीलता 5281 संज्ञा) </a:t>
            </a:r>
            <a:r>
              <a:rPr lang="en-US" sz="2800" dirty="0" err="1">
                <a:solidFill>
                  <a:srgbClr val="00B0F0"/>
                </a:solidFill>
                <a:ea typeface="+mn-lt"/>
                <a:cs typeface="+mn-lt"/>
              </a:rPr>
              <a:t>और</a:t>
            </a:r>
            <a:r>
              <a:rPr lang="en-US" sz="2800" dirty="0">
                <a:solidFill>
                  <a:srgbClr val="00B0F0"/>
                </a:solidFill>
                <a:ea typeface="+mn-lt"/>
                <a:cs typeface="+mn-lt"/>
              </a:rPr>
              <a:t> </a:t>
            </a:r>
            <a:r>
              <a:rPr lang="en-US" sz="2800" dirty="0" err="1">
                <a:solidFill>
                  <a:srgbClr val="00B0F0"/>
                </a:solidFill>
                <a:ea typeface="+mn-lt"/>
                <a:cs typeface="+mn-lt"/>
              </a:rPr>
              <a:t>पवित्रशास्त्र</a:t>
            </a:r>
            <a:r>
              <a:rPr lang="en-US" sz="2800" dirty="0">
                <a:solidFill>
                  <a:srgbClr val="00B0F0"/>
                </a:solidFill>
                <a:ea typeface="+mn-lt"/>
                <a:cs typeface="+mn-lt"/>
              </a:rPr>
              <a:t> </a:t>
            </a:r>
            <a:r>
              <a:rPr lang="en-US" sz="2800" dirty="0" err="1">
                <a:solidFill>
                  <a:srgbClr val="00B0F0"/>
                </a:solidFill>
                <a:ea typeface="+mn-lt"/>
                <a:cs typeface="+mn-lt"/>
              </a:rPr>
              <a:t>के</a:t>
            </a:r>
            <a:r>
              <a:rPr lang="en-US" sz="2800" dirty="0">
                <a:solidFill>
                  <a:srgbClr val="00B0F0"/>
                </a:solidFill>
                <a:ea typeface="+mn-lt"/>
                <a:cs typeface="+mn-lt"/>
              </a:rPr>
              <a:t> </a:t>
            </a:r>
            <a:r>
              <a:rPr lang="en-US" sz="2800" dirty="0" err="1">
                <a:solidFill>
                  <a:srgbClr val="00B0F0"/>
                </a:solidFill>
                <a:ea typeface="+mn-lt"/>
                <a:cs typeface="+mn-lt"/>
              </a:rPr>
              <a:t>प्रोत्साहन</a:t>
            </a:r>
            <a:r>
              <a:rPr lang="en-US" sz="2800" dirty="0">
                <a:solidFill>
                  <a:srgbClr val="00B0F0"/>
                </a:solidFill>
                <a:ea typeface="+mn-lt"/>
                <a:cs typeface="+mn-lt"/>
              </a:rPr>
              <a:t> </a:t>
            </a:r>
            <a:r>
              <a:rPr lang="en-US" sz="2800" dirty="0" err="1">
                <a:solidFill>
                  <a:srgbClr val="00B0F0"/>
                </a:solidFill>
                <a:ea typeface="+mn-lt"/>
                <a:cs typeface="+mn-lt"/>
              </a:rPr>
              <a:t>द्वारा</a:t>
            </a:r>
            <a:r>
              <a:rPr lang="en-US" sz="2800" dirty="0">
                <a:solidFill>
                  <a:srgbClr val="00B0F0"/>
                </a:solidFill>
                <a:ea typeface="+mn-lt"/>
                <a:cs typeface="+mn-lt"/>
              </a:rPr>
              <a:t> </a:t>
            </a:r>
            <a:r>
              <a:rPr lang="en-US" sz="2800" dirty="0" err="1">
                <a:solidFill>
                  <a:srgbClr val="00B0F0"/>
                </a:solidFill>
                <a:ea typeface="+mn-lt"/>
                <a:cs typeface="+mn-lt"/>
              </a:rPr>
              <a:t>आशा</a:t>
            </a:r>
            <a:r>
              <a:rPr lang="en-US" sz="2800" dirty="0">
                <a:solidFill>
                  <a:srgbClr val="00B0F0"/>
                </a:solidFill>
                <a:ea typeface="+mn-lt"/>
                <a:cs typeface="+mn-lt"/>
              </a:rPr>
              <a:t> </a:t>
            </a:r>
            <a:r>
              <a:rPr lang="en-US" sz="2800" dirty="0" err="1">
                <a:solidFill>
                  <a:srgbClr val="00B0F0"/>
                </a:solidFill>
                <a:ea typeface="+mn-lt"/>
                <a:cs typeface="+mn-lt"/>
              </a:rPr>
              <a:t>रखें</a:t>
            </a:r>
            <a:r>
              <a:rPr lang="en-US" sz="2800" dirty="0">
                <a:solidFill>
                  <a:srgbClr val="00B0F0"/>
                </a:solidFill>
                <a:ea typeface="+mn-lt"/>
                <a:cs typeface="+mn-lt"/>
              </a:rPr>
              <a:t>। </a:t>
            </a:r>
          </a:p>
          <a:p>
            <a:pPr algn="l"/>
            <a:endParaRPr lang="en-US" dirty="0"/>
          </a:p>
        </p:txBody>
      </p:sp>
    </p:spTree>
    <p:extLst>
      <p:ext uri="{BB962C8B-B14F-4D97-AF65-F5344CB8AC3E}">
        <p14:creationId xmlns:p14="http://schemas.microsoft.com/office/powerpoint/2010/main" val="3799824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52261"/>
            <a:ext cx="9037034" cy="5649363"/>
          </a:xfrm>
        </p:spPr>
        <p:txBody>
          <a:bodyPr>
            <a:normAutofit lnSpcReduction="10000"/>
          </a:bodyPr>
          <a:lstStyle/>
          <a:p>
            <a:pPr algn="just"/>
            <a:r>
              <a:rPr lang="hi-IN" sz="2800" b="1" dirty="0">
                <a:solidFill>
                  <a:srgbClr val="00B0F0"/>
                </a:solidFill>
              </a:rPr>
              <a:t>हमारी हिदायत के लिए जो बातें पहले ही वचनों में लिख दी गई</a:t>
            </a:r>
            <a:r>
              <a:rPr lang="hi-IN" sz="2800" dirty="0"/>
              <a:t> हैं उनका </a:t>
            </a:r>
            <a:r>
              <a:rPr lang="hi-IN" sz="2800" b="1" dirty="0"/>
              <a:t>एक अच्छा उदाहरण</a:t>
            </a:r>
            <a:r>
              <a:rPr lang="hi-IN" sz="2800" dirty="0"/>
              <a:t> शैतान के द्वारा यीशु की परीक्षा है। </a:t>
            </a:r>
          </a:p>
          <a:p>
            <a:pPr algn="just"/>
            <a:r>
              <a:rPr lang="hi-IN" sz="2800" dirty="0"/>
              <a:t>मत्ती 4</a:t>
            </a:r>
            <a:r>
              <a:rPr lang="en-US" sz="2800" dirty="0"/>
              <a:t>: </a:t>
            </a:r>
            <a:r>
              <a:rPr lang="hi-IN" sz="2800" dirty="0"/>
              <a:t>1-11</a:t>
            </a:r>
            <a:r>
              <a:rPr lang="en-US" sz="2800" dirty="0"/>
              <a:t> </a:t>
            </a:r>
            <a:r>
              <a:rPr lang="hi-IN" sz="2800" dirty="0"/>
              <a:t>दो बार शैतान ने कहा</a:t>
            </a:r>
            <a:r>
              <a:rPr lang="en-US" sz="2800" dirty="0"/>
              <a:t>: </a:t>
            </a:r>
            <a:r>
              <a:rPr lang="en-US" sz="2800" b="1" dirty="0">
                <a:solidFill>
                  <a:srgbClr val="00B0F0"/>
                </a:solidFill>
              </a:rPr>
              <a:t>“</a:t>
            </a:r>
            <a:r>
              <a:rPr lang="hi-IN" sz="2800" b="1" dirty="0">
                <a:solidFill>
                  <a:srgbClr val="00B0F0"/>
                </a:solidFill>
              </a:rPr>
              <a:t>यदी</a:t>
            </a:r>
            <a:r>
              <a:rPr lang="en-US" sz="2800" b="1" dirty="0">
                <a:solidFill>
                  <a:srgbClr val="00B0F0"/>
                </a:solidFill>
              </a:rPr>
              <a:t>”</a:t>
            </a:r>
            <a:r>
              <a:rPr lang="hi-IN" sz="2800" b="1" dirty="0">
                <a:solidFill>
                  <a:srgbClr val="00B0F0"/>
                </a:solidFill>
              </a:rPr>
              <a:t> तू परमेश्वर का पुत्र है </a:t>
            </a:r>
            <a:r>
              <a:rPr lang="hi-IN" sz="2800" dirty="0"/>
              <a:t>तो... ऐसा कर के दिखा....यानी साबित कर</a:t>
            </a:r>
            <a:r>
              <a:rPr lang="en-US" sz="2800" dirty="0"/>
              <a:t>!</a:t>
            </a:r>
          </a:p>
          <a:p>
            <a:pPr algn="just"/>
            <a:r>
              <a:rPr lang="hi-IN" sz="2800" dirty="0"/>
              <a:t>और एक बार उसने कहा, </a:t>
            </a:r>
            <a:r>
              <a:rPr lang="en-US" sz="2800" b="1" dirty="0">
                <a:solidFill>
                  <a:srgbClr val="00B0F0"/>
                </a:solidFill>
              </a:rPr>
              <a:t>“</a:t>
            </a:r>
            <a:r>
              <a:rPr lang="hi-IN" sz="2800" b="1" dirty="0">
                <a:solidFill>
                  <a:srgbClr val="00B0F0"/>
                </a:solidFill>
              </a:rPr>
              <a:t>यदी</a:t>
            </a:r>
            <a:r>
              <a:rPr lang="en-US" sz="2800" b="1" dirty="0">
                <a:solidFill>
                  <a:srgbClr val="00B0F0"/>
                </a:solidFill>
              </a:rPr>
              <a:t>”</a:t>
            </a:r>
            <a:r>
              <a:rPr lang="hi-IN" sz="2800" b="1" dirty="0">
                <a:solidFill>
                  <a:srgbClr val="00B0F0"/>
                </a:solidFill>
              </a:rPr>
              <a:t> तू गिर कर मेरी आराधना करे...</a:t>
            </a:r>
          </a:p>
          <a:p>
            <a:pPr algn="just"/>
            <a:r>
              <a:rPr lang="hi-IN" sz="2800" dirty="0"/>
              <a:t>और तीन बार यीशु ने कहा</a:t>
            </a:r>
            <a:r>
              <a:rPr lang="en-US" sz="2800" dirty="0"/>
              <a:t>: </a:t>
            </a:r>
            <a:r>
              <a:rPr lang="hi-IN" sz="2800" b="1" dirty="0">
                <a:solidFill>
                  <a:schemeClr val="accent3"/>
                </a:solidFill>
              </a:rPr>
              <a:t>लिखा है...</a:t>
            </a:r>
          </a:p>
          <a:p>
            <a:pPr algn="just"/>
            <a:r>
              <a:rPr lang="hi-IN" sz="2800" dirty="0"/>
              <a:t>हमारे सामने आने वाली कई परीक्षाओं और प्रलोभनों के बीच हमें यह मालूम होना चाहिए कि वचन में क्या </a:t>
            </a:r>
            <a:r>
              <a:rPr lang="hi-IN" sz="2800" b="1" dirty="0">
                <a:solidFill>
                  <a:schemeClr val="accent3"/>
                </a:solidFill>
              </a:rPr>
              <a:t>लिखा है</a:t>
            </a:r>
            <a:r>
              <a:rPr lang="hi-IN" sz="2800" dirty="0"/>
              <a:t>, और हमें यह भी जानना है कि शैतान के झुठ तथा धोखे को कैसे पहचानें और उसका क्या जवाब दें। </a:t>
            </a:r>
            <a:r>
              <a:rPr lang="hi-IN" dirty="0"/>
              <a:t> </a:t>
            </a:r>
            <a:endParaRPr lang="en-US" dirty="0"/>
          </a:p>
        </p:txBody>
      </p:sp>
    </p:spTree>
    <p:extLst>
      <p:ext uri="{BB962C8B-B14F-4D97-AF65-F5344CB8AC3E}">
        <p14:creationId xmlns:p14="http://schemas.microsoft.com/office/powerpoint/2010/main" val="2454796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518615"/>
            <a:ext cx="9995216" cy="5773003"/>
          </a:xfrm>
        </p:spPr>
        <p:txBody>
          <a:bodyPr>
            <a:normAutofit/>
          </a:bodyPr>
          <a:lstStyle/>
          <a:p>
            <a:pPr algn="just"/>
            <a:r>
              <a:rPr lang="hi-IN" sz="2800" dirty="0"/>
              <a:t>रोमियों 15</a:t>
            </a:r>
            <a:r>
              <a:rPr lang="en-US" sz="2800" dirty="0"/>
              <a:t>:</a:t>
            </a:r>
            <a:r>
              <a:rPr lang="hi-IN" sz="2800" dirty="0"/>
              <a:t>13 - </a:t>
            </a:r>
            <a:r>
              <a:rPr lang="hi-IN" sz="2800" b="1" dirty="0">
                <a:solidFill>
                  <a:schemeClr val="tx2">
                    <a:lumMod val="60000"/>
                    <a:lumOff val="40000"/>
                  </a:schemeClr>
                </a:solidFill>
              </a:rPr>
              <a:t>सो परमेश्वर जो आशा का दाता है तुम्हें विश्वास करने में सब प्रकार के आनन्द और शान्ति से परिपूर्ण करे, कि पवित्र आत्मा की सामर्थ से तुम्हारी आशा</a:t>
            </a:r>
            <a:r>
              <a:rPr lang="hi-IN" sz="2800" b="1" dirty="0"/>
              <a:t> </a:t>
            </a:r>
            <a:r>
              <a:rPr lang="en-US" sz="2800" b="1" dirty="0"/>
              <a:t>(</a:t>
            </a:r>
            <a:r>
              <a:rPr lang="hi-IN" sz="2800" b="1" dirty="0"/>
              <a:t>ड़र नहीं</a:t>
            </a:r>
            <a:r>
              <a:rPr lang="en-US" sz="2800" b="1" dirty="0"/>
              <a:t>) </a:t>
            </a:r>
            <a:r>
              <a:rPr lang="hi-IN" sz="2800" b="1" dirty="0">
                <a:solidFill>
                  <a:schemeClr val="tx2">
                    <a:lumMod val="60000"/>
                    <a:lumOff val="40000"/>
                  </a:schemeClr>
                </a:solidFill>
              </a:rPr>
              <a:t>बढ़ती जाए</a:t>
            </a:r>
            <a:r>
              <a:rPr lang="hi-IN" sz="2800" dirty="0"/>
              <a:t>॥ </a:t>
            </a:r>
          </a:p>
          <a:p>
            <a:pPr algn="just">
              <a:buFont typeface="Wingdings" panose="05000000000000000000" pitchFamily="2" charset="2"/>
              <a:buChar char="v"/>
            </a:pPr>
            <a:r>
              <a:rPr lang="hi-IN" sz="2800" dirty="0"/>
              <a:t>ड़र से शैतान को मौका मिलता है</a:t>
            </a:r>
          </a:p>
          <a:p>
            <a:pPr algn="just"/>
            <a:r>
              <a:rPr lang="hi-IN" sz="2800" b="1" dirty="0">
                <a:solidFill>
                  <a:schemeClr val="tx2">
                    <a:lumMod val="60000"/>
                    <a:lumOff val="40000"/>
                  </a:schemeClr>
                </a:solidFill>
              </a:rPr>
              <a:t>सब आनंद की बात जानो </a:t>
            </a:r>
            <a:r>
              <a:rPr lang="en-US" sz="2800" b="1" dirty="0">
                <a:solidFill>
                  <a:schemeClr val="tx2">
                    <a:lumMod val="60000"/>
                    <a:lumOff val="40000"/>
                  </a:schemeClr>
                </a:solidFill>
              </a:rPr>
              <a:t>/ </a:t>
            </a:r>
            <a:r>
              <a:rPr lang="hi-IN" sz="2800" b="1" dirty="0">
                <a:solidFill>
                  <a:schemeClr val="tx2">
                    <a:lumMod val="60000"/>
                    <a:lumOff val="40000"/>
                  </a:schemeClr>
                </a:solidFill>
              </a:rPr>
              <a:t>सारे आनंद से भरे रहो </a:t>
            </a:r>
            <a:r>
              <a:rPr lang="en-US" sz="2800" b="1" dirty="0">
                <a:solidFill>
                  <a:schemeClr val="tx2">
                    <a:lumMod val="60000"/>
                    <a:lumOff val="40000"/>
                  </a:schemeClr>
                </a:solidFill>
              </a:rPr>
              <a:t>/ </a:t>
            </a:r>
            <a:r>
              <a:rPr lang="hi-IN" sz="2800" b="1" dirty="0">
                <a:solidFill>
                  <a:schemeClr val="tx2">
                    <a:lumMod val="60000"/>
                    <a:lumOff val="40000"/>
                  </a:schemeClr>
                </a:solidFill>
              </a:rPr>
              <a:t>विश्वास करने से शान्ति में बने रहो तांकि तुम पवित्र आत्मा की सामर्थ द्वारा आशा में भरे रहो। यहोवा का आनंद तुम्हारा दृढ़ गढ़ है</a:t>
            </a:r>
            <a:r>
              <a:rPr lang="hi-IN" sz="2800" dirty="0"/>
              <a:t> – नहेमयाह 8</a:t>
            </a:r>
            <a:r>
              <a:rPr lang="en-US" sz="2800" dirty="0"/>
              <a:t>:</a:t>
            </a:r>
            <a:r>
              <a:rPr lang="hi-IN" sz="2800" dirty="0"/>
              <a:t>10</a:t>
            </a:r>
            <a:endParaRPr lang="en-US" sz="2800" dirty="0"/>
          </a:p>
        </p:txBody>
      </p:sp>
    </p:spTree>
    <p:extLst>
      <p:ext uri="{BB962C8B-B14F-4D97-AF65-F5344CB8AC3E}">
        <p14:creationId xmlns:p14="http://schemas.microsoft.com/office/powerpoint/2010/main" val="3920429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600501"/>
            <a:ext cx="9995215" cy="5868538"/>
          </a:xfrm>
        </p:spPr>
        <p:txBody>
          <a:bodyPr>
            <a:normAutofit lnSpcReduction="10000"/>
          </a:bodyPr>
          <a:lstStyle/>
          <a:p>
            <a:pPr algn="just"/>
            <a:r>
              <a:rPr lang="hi-IN" sz="2800" dirty="0"/>
              <a:t>इब्रानियों 6</a:t>
            </a:r>
            <a:r>
              <a:rPr lang="en-US" sz="2800" dirty="0"/>
              <a:t>:</a:t>
            </a:r>
            <a:r>
              <a:rPr lang="hi-IN" sz="2800" dirty="0"/>
              <a:t>18-20 - </a:t>
            </a:r>
            <a:r>
              <a:rPr lang="hi-IN" sz="2800" b="1" dirty="0">
                <a:solidFill>
                  <a:schemeClr val="tx2">
                    <a:lumMod val="60000"/>
                    <a:lumOff val="40000"/>
                  </a:schemeClr>
                </a:solidFill>
              </a:rPr>
              <a:t>उस आशा को जो साम्हने रखी हुई है प्राप्त करें। 19 वह आशा हमारे प्राण के लिये ऐसा लंगर है जो स्थिर और दृढ़ है, और परदे के भीतर तक पहुंचता है। </a:t>
            </a:r>
            <a:r>
              <a:rPr lang="en-US" sz="2800" b="1" dirty="0">
                <a:solidFill>
                  <a:schemeClr val="tx1"/>
                </a:solidFill>
              </a:rPr>
              <a:t>[</a:t>
            </a:r>
            <a:r>
              <a:rPr lang="hi-IN" sz="2800" b="1" dirty="0">
                <a:solidFill>
                  <a:schemeClr val="tx1"/>
                </a:solidFill>
              </a:rPr>
              <a:t>इसलिए वह असफल नहीं हो सकता</a:t>
            </a:r>
            <a:r>
              <a:rPr lang="en-US" sz="2800" b="1" dirty="0">
                <a:solidFill>
                  <a:schemeClr val="tx1"/>
                </a:solidFill>
              </a:rPr>
              <a:t>]</a:t>
            </a:r>
            <a:r>
              <a:rPr lang="hi-IN" sz="2800" b="1" dirty="0">
                <a:solidFill>
                  <a:schemeClr val="tx2">
                    <a:lumMod val="60000"/>
                    <a:lumOff val="40000"/>
                  </a:schemeClr>
                </a:solidFill>
              </a:rPr>
              <a:t> 20 जहां यीशु मलिकिसिदक की रीति पर सदा काल का महायाजक बन कर, हमारे लिये अगुआ की रीति पर प्रवेश हुआ है॥ </a:t>
            </a:r>
            <a:r>
              <a:rPr lang="hi-IN" sz="2800" dirty="0">
                <a:solidFill>
                  <a:schemeClr val="tx1"/>
                </a:solidFill>
              </a:rPr>
              <a:t>उसने अपनी दौड़ पूरी की और पिता के पास महीमा के परदे के भीतर पहुंच गया। अब हमारा समय है कि </a:t>
            </a:r>
            <a:r>
              <a:rPr lang="hi-IN" sz="2800" b="1" dirty="0">
                <a:solidFill>
                  <a:schemeClr val="tx1"/>
                </a:solidFill>
              </a:rPr>
              <a:t>हम अपनी दौड़ दौड़ें।</a:t>
            </a:r>
            <a:r>
              <a:rPr lang="hi-IN" sz="2800" dirty="0">
                <a:solidFill>
                  <a:schemeClr val="tx1"/>
                </a:solidFill>
              </a:rPr>
              <a:t> </a:t>
            </a:r>
          </a:p>
          <a:p>
            <a:pPr algn="just"/>
            <a:r>
              <a:rPr lang="hi-IN" sz="2800" dirty="0">
                <a:solidFill>
                  <a:schemeClr val="tx1"/>
                </a:solidFill>
              </a:rPr>
              <a:t>यिर्मयाह 29</a:t>
            </a:r>
            <a:r>
              <a:rPr lang="en-US" sz="2800" dirty="0">
                <a:solidFill>
                  <a:schemeClr val="tx1"/>
                </a:solidFill>
              </a:rPr>
              <a:t>:</a:t>
            </a:r>
            <a:r>
              <a:rPr lang="hi-IN" sz="2800" dirty="0">
                <a:solidFill>
                  <a:schemeClr val="tx1"/>
                </a:solidFill>
              </a:rPr>
              <a:t>11-13</a:t>
            </a:r>
            <a:r>
              <a:rPr lang="hi-IN" sz="2800" dirty="0">
                <a:solidFill>
                  <a:schemeClr val="tx2">
                    <a:lumMod val="60000"/>
                    <a:lumOff val="40000"/>
                  </a:schemeClr>
                </a:solidFill>
              </a:rPr>
              <a:t> जो </a:t>
            </a:r>
            <a:r>
              <a:rPr lang="hi-IN" sz="2800" b="1" dirty="0">
                <a:solidFill>
                  <a:schemeClr val="tx2">
                    <a:lumMod val="60000"/>
                    <a:lumOff val="40000"/>
                  </a:schemeClr>
                </a:solidFill>
              </a:rPr>
              <a:t>कल्पनाएं मैं तुम्हारे विषय करता हूँ</a:t>
            </a:r>
            <a:r>
              <a:rPr lang="hi-IN" sz="2800" dirty="0">
                <a:solidFill>
                  <a:schemeClr val="tx2">
                    <a:lumMod val="60000"/>
                    <a:lumOff val="40000"/>
                  </a:schemeClr>
                </a:solidFill>
              </a:rPr>
              <a:t> उन्हें मैं जानता हूँ, </a:t>
            </a:r>
            <a:r>
              <a:rPr lang="hi-IN" sz="2800" b="1" dirty="0">
                <a:solidFill>
                  <a:schemeClr val="tx2">
                    <a:lumMod val="60000"/>
                    <a:lumOff val="40000"/>
                  </a:schemeClr>
                </a:solidFill>
              </a:rPr>
              <a:t>वे हानी की नहीं</a:t>
            </a:r>
            <a:r>
              <a:rPr lang="hi-IN" sz="2800" dirty="0">
                <a:solidFill>
                  <a:schemeClr val="tx2">
                    <a:lumMod val="60000"/>
                    <a:lumOff val="40000"/>
                  </a:schemeClr>
                </a:solidFill>
              </a:rPr>
              <a:t>, वरन </a:t>
            </a:r>
            <a:r>
              <a:rPr lang="hi-IN" sz="2800" b="1" dirty="0">
                <a:solidFill>
                  <a:schemeClr val="tx2">
                    <a:lumMod val="60000"/>
                    <a:lumOff val="40000"/>
                  </a:schemeClr>
                </a:solidFill>
              </a:rPr>
              <a:t>कुशल</a:t>
            </a:r>
            <a:r>
              <a:rPr lang="hi-IN" sz="2800" dirty="0">
                <a:solidFill>
                  <a:schemeClr val="tx2">
                    <a:lumMod val="60000"/>
                    <a:lumOff val="40000"/>
                  </a:schemeClr>
                </a:solidFill>
              </a:rPr>
              <a:t> (</a:t>
            </a:r>
            <a:r>
              <a:rPr lang="hi-IN" sz="2800" dirty="0">
                <a:solidFill>
                  <a:schemeClr val="tx1"/>
                </a:solidFill>
              </a:rPr>
              <a:t>आशिष और समृद्धि</a:t>
            </a:r>
            <a:r>
              <a:rPr lang="hi-IN" sz="2800" dirty="0">
                <a:solidFill>
                  <a:schemeClr val="tx2">
                    <a:lumMod val="60000"/>
                    <a:lumOff val="40000"/>
                  </a:schemeClr>
                </a:solidFill>
              </a:rPr>
              <a:t>) ही की हैं, और अन्त में तुम्हारी आशा पूरी करूंगा। 12 तब उस समय तुम मुझ को पुकारोगे और आकर मुझ से प्रार्थना करोगे और मैं तुम्हारी सुनूंगा। 13 तुम मुझे ढूंढ़ोगे और पाओगे भी; क्योंकि </a:t>
            </a:r>
            <a:r>
              <a:rPr lang="hi-IN" sz="2800" b="1" dirty="0">
                <a:solidFill>
                  <a:schemeClr val="tx2">
                    <a:lumMod val="60000"/>
                    <a:lumOff val="40000"/>
                  </a:schemeClr>
                </a:solidFill>
              </a:rPr>
              <a:t>तुम अपने सम्पूर्ण मन से मेरे पास आओगे</a:t>
            </a:r>
            <a:r>
              <a:rPr lang="hi-IN" sz="2800" dirty="0">
                <a:solidFill>
                  <a:schemeClr val="tx2">
                    <a:lumMod val="60000"/>
                    <a:lumOff val="40000"/>
                  </a:schemeClr>
                </a:solidFill>
              </a:rPr>
              <a:t>।</a:t>
            </a:r>
          </a:p>
          <a:p>
            <a:pPr algn="just"/>
            <a:endParaRPr lang="en-US" sz="2800" b="1" dirty="0">
              <a:solidFill>
                <a:schemeClr val="tx2">
                  <a:lumMod val="60000"/>
                  <a:lumOff val="40000"/>
                </a:schemeClr>
              </a:solidFill>
            </a:endParaRPr>
          </a:p>
        </p:txBody>
      </p:sp>
    </p:spTree>
    <p:extLst>
      <p:ext uri="{BB962C8B-B14F-4D97-AF65-F5344CB8AC3E}">
        <p14:creationId xmlns:p14="http://schemas.microsoft.com/office/powerpoint/2010/main" val="1986978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14149"/>
            <a:ext cx="9353770" cy="5663821"/>
          </a:xfrm>
        </p:spPr>
        <p:txBody>
          <a:bodyPr>
            <a:normAutofit lnSpcReduction="10000"/>
          </a:bodyPr>
          <a:lstStyle/>
          <a:p>
            <a:pPr marL="0" indent="0" algn="just">
              <a:buNone/>
            </a:pPr>
            <a:r>
              <a:rPr lang="hi-IN" dirty="0"/>
              <a:t>	</a:t>
            </a:r>
            <a:r>
              <a:rPr lang="hi-IN" sz="2400" dirty="0"/>
              <a:t>प्रकाशित वाक्य 2</a:t>
            </a:r>
            <a:r>
              <a:rPr lang="en-US" sz="2400" dirty="0"/>
              <a:t>:</a:t>
            </a:r>
            <a:r>
              <a:rPr lang="hi-IN" sz="2400" dirty="0"/>
              <a:t>10-11 </a:t>
            </a:r>
            <a:r>
              <a:rPr lang="hi-IN" sz="2400" dirty="0">
                <a:solidFill>
                  <a:schemeClr val="tx2">
                    <a:lumMod val="60000"/>
                    <a:lumOff val="40000"/>
                  </a:schemeClr>
                </a:solidFill>
              </a:rPr>
              <a:t>जो दु:ख तुझ को झेलने होंगे, उन से मत डर: क्योंकि देखो, शैतान 	तुम में से कितनों को जेलखाने में डालने पर है ताकि तुम परखे जाओ; और तुम्हें दस दिन 	तक क्लेश उठाना होगा: प्राण देने तक विश्वासी रह</a:t>
            </a:r>
            <a:r>
              <a:rPr lang="hi-IN" sz="2400" dirty="0"/>
              <a:t> </a:t>
            </a:r>
            <a:r>
              <a:rPr lang="en-US" sz="2400" dirty="0"/>
              <a:t>[</a:t>
            </a:r>
            <a:r>
              <a:rPr lang="hi-IN" sz="2400" dirty="0"/>
              <a:t>जब तक मृत्यु नहीं आती</a:t>
            </a:r>
            <a:r>
              <a:rPr lang="en-US" sz="2400" dirty="0"/>
              <a:t>]</a:t>
            </a:r>
            <a:r>
              <a:rPr lang="hi-IN" sz="2400" dirty="0"/>
              <a:t>; </a:t>
            </a:r>
            <a:r>
              <a:rPr lang="hi-IN" sz="2400" dirty="0">
                <a:solidFill>
                  <a:schemeClr val="tx2">
                    <a:lumMod val="60000"/>
                    <a:lumOff val="40000"/>
                  </a:schemeClr>
                </a:solidFill>
              </a:rPr>
              <a:t>तो मैं तुझे 	जीवन का मुकुट दूंगा। 11 जिस के कान हों, वह सुन ले कि आत्मा कलीसियाओं से क्या 	कहता है: जो जय पाए, उस को दूसरी मृत्यु से हानि न पहुंचेगी॥ 	</a:t>
            </a:r>
          </a:p>
          <a:p>
            <a:pPr marL="0" indent="0" algn="ctr">
              <a:buNone/>
            </a:pPr>
            <a:r>
              <a:rPr lang="hi-IN" sz="2400" dirty="0">
                <a:solidFill>
                  <a:schemeClr val="tx2">
                    <a:lumMod val="60000"/>
                    <a:lumOff val="40000"/>
                  </a:schemeClr>
                </a:solidFill>
              </a:rPr>
              <a:t>आनंद की बात समझो</a:t>
            </a:r>
          </a:p>
          <a:p>
            <a:pPr marL="0" indent="0" algn="just">
              <a:buNone/>
            </a:pPr>
            <a:r>
              <a:rPr lang="hi-IN" sz="2400" dirty="0"/>
              <a:t>	</a:t>
            </a:r>
          </a:p>
          <a:p>
            <a:pPr marL="0" indent="0" algn="just">
              <a:buNone/>
            </a:pPr>
            <a:r>
              <a:rPr lang="hi-IN" sz="2400" dirty="0"/>
              <a:t>	जीवन का मुकुट उनके लिए है जो प्रभु से प्रेम करते हैं और इसका आश्वासन यीशु के लहू के 	द्वारा मिलता है। </a:t>
            </a:r>
          </a:p>
          <a:p>
            <a:pPr marL="0" indent="0" algn="just">
              <a:buNone/>
            </a:pPr>
            <a:endParaRPr lang="hi-IN" sz="2400" dirty="0"/>
          </a:p>
          <a:p>
            <a:pPr marL="0" indent="0" algn="just">
              <a:buNone/>
            </a:pPr>
            <a:r>
              <a:rPr lang="hi-IN" sz="2400" dirty="0"/>
              <a:t>	प्राकशित वाक्य 2</a:t>
            </a:r>
            <a:r>
              <a:rPr lang="en-US" sz="2400" dirty="0"/>
              <a:t>:</a:t>
            </a:r>
            <a:r>
              <a:rPr lang="hi-IN" sz="2400" dirty="0"/>
              <a:t>13 </a:t>
            </a:r>
            <a:r>
              <a:rPr lang="hi-IN" sz="2400" dirty="0">
                <a:solidFill>
                  <a:schemeClr val="tx2">
                    <a:lumMod val="60000"/>
                    <a:lumOff val="40000"/>
                  </a:schemeClr>
                </a:solidFill>
              </a:rPr>
              <a:t>मैं यह तो जानता हूं, कि तू वहां रहता है जहां शैतान का सिंहासन है, 	और मेरे नाम पर स्थिर रहता है; और मुझ पर विश्वास करने से... पीछे नहीं हटा</a:t>
            </a:r>
            <a:endParaRPr lang="hi-IN" dirty="0">
              <a:solidFill>
                <a:schemeClr val="tx2">
                  <a:lumMod val="60000"/>
                  <a:lumOff val="40000"/>
                </a:schemeClr>
              </a:solidFill>
            </a:endParaRPr>
          </a:p>
          <a:p>
            <a:pPr marL="0" indent="0">
              <a:buNone/>
            </a:pPr>
            <a:endParaRPr lang="hi-IN" dirty="0"/>
          </a:p>
          <a:p>
            <a:pPr marL="0" indent="0">
              <a:buNone/>
            </a:pPr>
            <a:endParaRPr lang="en-US" dirty="0"/>
          </a:p>
        </p:txBody>
      </p:sp>
    </p:spTree>
    <p:extLst>
      <p:ext uri="{BB962C8B-B14F-4D97-AF65-F5344CB8AC3E}">
        <p14:creationId xmlns:p14="http://schemas.microsoft.com/office/powerpoint/2010/main" val="1677236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9DA182-E5B3-446C-A092-EFCF26A905FD}"/>
              </a:ext>
            </a:extLst>
          </p:cNvPr>
          <p:cNvSpPr txBox="1"/>
          <p:nvPr/>
        </p:nvSpPr>
        <p:spPr>
          <a:xfrm>
            <a:off x="750627" y="477672"/>
            <a:ext cx="9826388" cy="61247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hi-IN" sz="2800" cap="all" dirty="0">
                <a:ea typeface="+mn-lt"/>
                <a:cs typeface="+mn-lt"/>
              </a:rPr>
              <a:t>मत्ती </a:t>
            </a:r>
            <a:r>
              <a:rPr lang="hi-IN" sz="2800" dirty="0">
                <a:ea typeface="+mn-lt"/>
                <a:cs typeface="+mn-lt"/>
              </a:rPr>
              <a:t>26:34 और 75 पतरस ने तीन बार प्रभु का इंकार किया, परन्तु प्रभु ने उसके मन को देखा; </a:t>
            </a:r>
            <a:r>
              <a:rPr lang="hi-IN" sz="2800" b="1" dirty="0">
                <a:solidFill>
                  <a:schemeClr val="tx2">
                    <a:lumMod val="60000"/>
                    <a:lumOff val="40000"/>
                  </a:schemeClr>
                </a:solidFill>
                <a:ea typeface="+mn-lt"/>
                <a:cs typeface="+mn-lt"/>
              </a:rPr>
              <a:t>वह बाहर गया और फूट-फूटकर रोया</a:t>
            </a:r>
            <a:r>
              <a:rPr lang="hi-IN" sz="2800" dirty="0">
                <a:ea typeface="+mn-lt"/>
                <a:cs typeface="+mn-lt"/>
              </a:rPr>
              <a:t>। वह एक सच्चा विश्वासी था।    हम भी कुछ परीक्षणों या आजमाइशों में विफल रहेंगे।</a:t>
            </a:r>
            <a:endParaRPr lang="en-US" sz="2800" dirty="0">
              <a:ea typeface="+mn-lt"/>
              <a:cs typeface="+mn-lt"/>
            </a:endParaRPr>
          </a:p>
          <a:p>
            <a:pPr algn="just"/>
            <a:endParaRPr lang="hi-IN" sz="2800" dirty="0">
              <a:ea typeface="+mn-lt"/>
              <a:cs typeface="+mn-lt"/>
            </a:endParaRPr>
          </a:p>
          <a:p>
            <a:pPr algn="just"/>
            <a:r>
              <a:rPr lang="hi-IN" sz="2800" dirty="0">
                <a:ea typeface="+mn-lt"/>
                <a:cs typeface="+mn-lt"/>
              </a:rPr>
              <a:t>प्रकाशितवाक्य 3:8 क्योंकि तुमने # 1 </a:t>
            </a:r>
            <a:r>
              <a:rPr lang="hi-IN" sz="2800" b="1" dirty="0">
                <a:solidFill>
                  <a:schemeClr val="tx2">
                    <a:lumMod val="60000"/>
                    <a:lumOff val="40000"/>
                  </a:schemeClr>
                </a:solidFill>
                <a:ea typeface="+mn-lt"/>
                <a:cs typeface="+mn-lt"/>
              </a:rPr>
              <a:t>मेरा वचन का पालन किया है</a:t>
            </a:r>
            <a:r>
              <a:rPr lang="hi-IN" sz="2800" dirty="0">
                <a:ea typeface="+mn-lt"/>
                <a:cs typeface="+mn-lt"/>
              </a:rPr>
              <a:t>, और # 2 तुमने </a:t>
            </a:r>
            <a:r>
              <a:rPr lang="hi-IN" sz="2800" b="1" dirty="0">
                <a:solidFill>
                  <a:schemeClr val="tx2">
                    <a:lumMod val="60000"/>
                    <a:lumOff val="40000"/>
                  </a:schemeClr>
                </a:solidFill>
                <a:ea typeface="+mn-lt"/>
                <a:cs typeface="+mn-lt"/>
              </a:rPr>
              <a:t>मेरे नाम से इनकार नहीं किया</a:t>
            </a:r>
            <a:r>
              <a:rPr lang="hi-IN" sz="2800" dirty="0">
                <a:ea typeface="+mn-lt"/>
                <a:cs typeface="+mn-lt"/>
              </a:rPr>
              <a:t> है। 10 और क्योंकि तुमने # 3 </a:t>
            </a:r>
            <a:r>
              <a:rPr lang="hi-IN" sz="2800" b="1" dirty="0">
                <a:solidFill>
                  <a:schemeClr val="tx2">
                    <a:lumMod val="60000"/>
                    <a:lumOff val="40000"/>
                  </a:schemeClr>
                </a:solidFill>
                <a:ea typeface="+mn-lt"/>
                <a:cs typeface="+mn-lt"/>
              </a:rPr>
              <a:t>मेरी दृढ़ता के वचन को बनाए रखा </a:t>
            </a:r>
            <a:r>
              <a:rPr lang="hi-IN" sz="2800" dirty="0">
                <a:ea typeface="+mn-lt"/>
                <a:cs typeface="+mn-lt"/>
              </a:rPr>
              <a:t>है, </a:t>
            </a:r>
            <a:r>
              <a:rPr lang="hi-IN" sz="2800" b="1" dirty="0">
                <a:solidFill>
                  <a:schemeClr val="tx2">
                    <a:lumMod val="60000"/>
                    <a:lumOff val="40000"/>
                  </a:schemeClr>
                </a:solidFill>
                <a:ea typeface="+mn-lt"/>
                <a:cs typeface="+mn-lt"/>
              </a:rPr>
              <a:t>मैं भी तुम्हें परीक्षा की घड़ी से बचाएँ रखूँगा</a:t>
            </a:r>
            <a:r>
              <a:rPr lang="hi-IN" sz="2800" dirty="0">
                <a:ea typeface="+mn-lt"/>
                <a:cs typeface="+mn-lt"/>
              </a:rPr>
              <a:t>, [वे पहले से ही परीक्षा में पास हो चुके थे: उसके वचन को रखा, उसके नाम से इनकार नहीं किया और उसकी दृढ़ता के वचन का पालन नहीं किया] </a:t>
            </a:r>
            <a:r>
              <a:rPr lang="hi-IN" sz="2800" b="1" dirty="0">
                <a:solidFill>
                  <a:schemeClr val="tx2">
                    <a:lumMod val="60000"/>
                    <a:lumOff val="40000"/>
                  </a:schemeClr>
                </a:solidFill>
                <a:ea typeface="+mn-lt"/>
                <a:cs typeface="+mn-lt"/>
              </a:rPr>
              <a:t>वह घड़ी जो सारी दुनिया पर आने वाली है, उन लोगों की परीक्षा करने के लिए जो पृथ्वी पर रहते हैं।  11 मैं जल्दी से आ रहा हूँ; जो आपके पास है उसे पकड़े रहो, ताकि कोई भी आपका मुकुट न ले जाए।</a:t>
            </a:r>
            <a:endParaRPr lang="hi-IN" sz="2800" b="1" dirty="0">
              <a:solidFill>
                <a:schemeClr val="tx2">
                  <a:lumMod val="60000"/>
                  <a:lumOff val="40000"/>
                </a:schemeClr>
              </a:solidFill>
            </a:endParaRPr>
          </a:p>
        </p:txBody>
      </p:sp>
    </p:spTree>
    <p:extLst>
      <p:ext uri="{BB962C8B-B14F-4D97-AF65-F5344CB8AC3E}">
        <p14:creationId xmlns:p14="http://schemas.microsoft.com/office/powerpoint/2010/main" val="3775423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BE8202-3D34-4249-9128-EE18A9ACBC18}"/>
              </a:ext>
            </a:extLst>
          </p:cNvPr>
          <p:cNvSpPr txBox="1"/>
          <p:nvPr/>
        </p:nvSpPr>
        <p:spPr>
          <a:xfrm>
            <a:off x="325925" y="380246"/>
            <a:ext cx="11244404" cy="6292158"/>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indent="-228600" algn="just">
              <a:lnSpc>
                <a:spcPct val="150000"/>
              </a:lnSpc>
              <a:spcAft>
                <a:spcPts val="600"/>
              </a:spcAft>
              <a:buClr>
                <a:schemeClr val="accent1"/>
              </a:buClr>
              <a:buSzPct val="110000"/>
              <a:buFont typeface="Wingdings" panose="05000000000000000000" pitchFamily="2" charset="2"/>
              <a:buChar char="§"/>
            </a:pPr>
            <a:r>
              <a:rPr lang="en-US" sz="1600" dirty="0"/>
              <a:t> </a:t>
            </a:r>
            <a:r>
              <a:rPr lang="en-US" sz="2400" dirty="0" err="1"/>
              <a:t>यीशु</a:t>
            </a:r>
            <a:r>
              <a:rPr lang="en-US" sz="2400" dirty="0"/>
              <a:t> </a:t>
            </a:r>
            <a:r>
              <a:rPr lang="en-US" sz="2400" dirty="0" err="1"/>
              <a:t>ने</a:t>
            </a:r>
            <a:r>
              <a:rPr lang="en-US" sz="2400" dirty="0"/>
              <a:t> </a:t>
            </a:r>
            <a:r>
              <a:rPr lang="en-US" sz="2400" dirty="0" err="1"/>
              <a:t>कहा</a:t>
            </a:r>
            <a:r>
              <a:rPr lang="en-US" sz="2400" dirty="0"/>
              <a:t>: </a:t>
            </a:r>
            <a:r>
              <a:rPr lang="en-US" sz="2400" dirty="0" err="1"/>
              <a:t>ज्यादातर</a:t>
            </a:r>
            <a:r>
              <a:rPr lang="en-US" sz="2400" dirty="0"/>
              <a:t> </a:t>
            </a:r>
            <a:r>
              <a:rPr lang="en-US" sz="2400" dirty="0" err="1"/>
              <a:t>लोगों</a:t>
            </a:r>
            <a:r>
              <a:rPr lang="en-US" sz="2400" dirty="0"/>
              <a:t> का </a:t>
            </a:r>
            <a:r>
              <a:rPr lang="en-US" sz="2400" dirty="0" err="1"/>
              <a:t>प्यार</a:t>
            </a:r>
            <a:r>
              <a:rPr lang="en-US" sz="2400" dirty="0"/>
              <a:t> </a:t>
            </a:r>
            <a:r>
              <a:rPr lang="en-US" sz="2400" dirty="0" err="1"/>
              <a:t>ठंडा</a:t>
            </a:r>
            <a:r>
              <a:rPr lang="en-US" sz="2400" dirty="0"/>
              <a:t> </a:t>
            </a:r>
            <a:r>
              <a:rPr lang="en-US" sz="2400" dirty="0" err="1"/>
              <a:t>हो</a:t>
            </a:r>
            <a:r>
              <a:rPr lang="en-US" sz="2400" dirty="0"/>
              <a:t> </a:t>
            </a:r>
            <a:r>
              <a:rPr lang="en-US" sz="2400" dirty="0" err="1"/>
              <a:t>जाएगा</a:t>
            </a:r>
            <a:r>
              <a:rPr lang="en-US" sz="2400" dirty="0"/>
              <a:t>।  </a:t>
            </a:r>
            <a:r>
              <a:rPr lang="en-US" sz="2400" dirty="0" err="1"/>
              <a:t>मुझे</a:t>
            </a:r>
            <a:r>
              <a:rPr lang="en-US" sz="2400" dirty="0"/>
              <a:t> </a:t>
            </a:r>
            <a:r>
              <a:rPr lang="en-US" sz="2400" dirty="0" err="1"/>
              <a:t>ऐसा</a:t>
            </a:r>
            <a:r>
              <a:rPr lang="en-US" sz="2400" dirty="0"/>
              <a:t> </a:t>
            </a:r>
            <a:r>
              <a:rPr lang="en-US" sz="2400" dirty="0" err="1"/>
              <a:t>लगता</a:t>
            </a:r>
            <a:r>
              <a:rPr lang="en-US" sz="2400" dirty="0"/>
              <a:t> </a:t>
            </a:r>
            <a:r>
              <a:rPr lang="en-US" sz="2400" dirty="0" err="1"/>
              <a:t>है</a:t>
            </a:r>
            <a:r>
              <a:rPr lang="en-US" sz="2400" dirty="0"/>
              <a:t> </a:t>
            </a:r>
            <a:r>
              <a:rPr lang="en-US" sz="2400" dirty="0" err="1"/>
              <a:t>कि</a:t>
            </a:r>
            <a:r>
              <a:rPr lang="en-US" sz="2400" dirty="0"/>
              <a:t> </a:t>
            </a:r>
            <a:r>
              <a:rPr lang="en-US" sz="2400" dirty="0" err="1"/>
              <a:t>जब</a:t>
            </a:r>
            <a:r>
              <a:rPr lang="en-US" sz="2400" dirty="0"/>
              <a:t> </a:t>
            </a:r>
            <a:r>
              <a:rPr lang="en-US" sz="2400" dirty="0" err="1"/>
              <a:t>मुश्किल</a:t>
            </a:r>
            <a:r>
              <a:rPr lang="en-US" sz="2400" dirty="0"/>
              <a:t> </a:t>
            </a:r>
            <a:r>
              <a:rPr lang="en-US" sz="2400" dirty="0" err="1"/>
              <a:t>बातें</a:t>
            </a:r>
            <a:r>
              <a:rPr lang="en-US" sz="2400" dirty="0"/>
              <a:t> </a:t>
            </a:r>
            <a:r>
              <a:rPr lang="en-US" sz="2400" dirty="0" err="1"/>
              <a:t>जो</a:t>
            </a:r>
            <a:r>
              <a:rPr lang="en-US" sz="2400" dirty="0"/>
              <a:t> </a:t>
            </a:r>
            <a:r>
              <a:rPr lang="en-US" sz="2400" dirty="0" err="1"/>
              <a:t>उसने</a:t>
            </a:r>
            <a:r>
              <a:rPr lang="en-US" sz="2400" dirty="0"/>
              <a:t> </a:t>
            </a:r>
            <a:r>
              <a:rPr lang="en-US" sz="2400" dirty="0" err="1"/>
              <a:t>कही</a:t>
            </a:r>
            <a:r>
              <a:rPr lang="en-US" sz="2400" dirty="0"/>
              <a:t> </a:t>
            </a:r>
            <a:r>
              <a:rPr lang="en-US" sz="2400" dirty="0" err="1"/>
              <a:t>थी</a:t>
            </a:r>
            <a:r>
              <a:rPr lang="en-US" sz="2400" dirty="0"/>
              <a:t> </a:t>
            </a:r>
            <a:r>
              <a:rPr lang="en-US" sz="2400" dirty="0" err="1"/>
              <a:t>हम</a:t>
            </a:r>
            <a:r>
              <a:rPr lang="en-US" sz="2400" dirty="0"/>
              <a:t> </a:t>
            </a:r>
            <a:r>
              <a:rPr lang="en-US" sz="2400" dirty="0" err="1"/>
              <a:t>पर</a:t>
            </a:r>
            <a:r>
              <a:rPr lang="en-US" sz="2400" dirty="0"/>
              <a:t> </a:t>
            </a:r>
            <a:r>
              <a:rPr lang="en-US" sz="2400" dirty="0" err="1"/>
              <a:t>पड़ी</a:t>
            </a:r>
            <a:r>
              <a:rPr lang="en-US" sz="2400" dirty="0"/>
              <a:t> </a:t>
            </a:r>
            <a:r>
              <a:rPr lang="en-US" sz="2400" dirty="0" err="1"/>
              <a:t>तो</a:t>
            </a:r>
            <a:r>
              <a:rPr lang="en-US" sz="2400" dirty="0"/>
              <a:t> </a:t>
            </a:r>
            <a:r>
              <a:rPr lang="en-US" sz="2400" dirty="0" err="1"/>
              <a:t>हम</a:t>
            </a:r>
            <a:r>
              <a:rPr lang="en-US" sz="2400" dirty="0"/>
              <a:t> </a:t>
            </a:r>
            <a:r>
              <a:rPr lang="en-US" sz="2400" dirty="0" err="1"/>
              <a:t>ने</a:t>
            </a:r>
            <a:r>
              <a:rPr lang="en-US" sz="2400" dirty="0"/>
              <a:t> </a:t>
            </a:r>
            <a:r>
              <a:rPr lang="en-US" sz="2400" dirty="0" err="1"/>
              <a:t>कहना</a:t>
            </a:r>
            <a:r>
              <a:rPr lang="en-US" sz="2400" dirty="0"/>
              <a:t> </a:t>
            </a:r>
            <a:r>
              <a:rPr lang="en-US" sz="2400" dirty="0" err="1"/>
              <a:t>शुरू</a:t>
            </a:r>
            <a:r>
              <a:rPr lang="en-US" sz="2400" dirty="0"/>
              <a:t> </a:t>
            </a:r>
            <a:r>
              <a:rPr lang="en-US" sz="2400" dirty="0" err="1"/>
              <a:t>किया</a:t>
            </a:r>
            <a:r>
              <a:rPr lang="en-US" sz="2400" dirty="0"/>
              <a:t>, "</a:t>
            </a:r>
            <a:r>
              <a:rPr lang="en-US" sz="2400" dirty="0" err="1"/>
              <a:t>हमारे</a:t>
            </a:r>
            <a:r>
              <a:rPr lang="en-US" sz="2400" dirty="0"/>
              <a:t> </a:t>
            </a:r>
            <a:r>
              <a:rPr lang="en-US" sz="2400" dirty="0" err="1"/>
              <a:t>साथ</a:t>
            </a:r>
            <a:r>
              <a:rPr lang="en-US" sz="2400" dirty="0"/>
              <a:t> </a:t>
            </a:r>
            <a:r>
              <a:rPr lang="en-US" sz="2400" dirty="0" err="1"/>
              <a:t>आप</a:t>
            </a:r>
            <a:r>
              <a:rPr lang="en-US" sz="2400" dirty="0"/>
              <a:t> </a:t>
            </a:r>
            <a:r>
              <a:rPr lang="en-US" sz="2400" dirty="0" err="1"/>
              <a:t>ऐसा</a:t>
            </a:r>
            <a:r>
              <a:rPr lang="en-US" sz="2400" dirty="0"/>
              <a:t> </a:t>
            </a:r>
            <a:r>
              <a:rPr lang="en-US" sz="2400" dirty="0" err="1"/>
              <a:t>क्यों</a:t>
            </a:r>
            <a:r>
              <a:rPr lang="en-US" sz="2400" dirty="0"/>
              <a:t> </a:t>
            </a:r>
            <a:r>
              <a:rPr lang="en-US" sz="2400" dirty="0" err="1"/>
              <a:t>होने</a:t>
            </a:r>
            <a:r>
              <a:rPr lang="en-US" sz="2400" dirty="0"/>
              <a:t> </a:t>
            </a:r>
            <a:r>
              <a:rPr lang="en-US" sz="2400" dirty="0" err="1"/>
              <a:t>दे</a:t>
            </a:r>
            <a:r>
              <a:rPr lang="en-US" sz="2400" dirty="0"/>
              <a:t> </a:t>
            </a:r>
            <a:r>
              <a:rPr lang="en-US" sz="2400" dirty="0" err="1"/>
              <a:t>रहे</a:t>
            </a:r>
            <a:r>
              <a:rPr lang="en-US" sz="2400" dirty="0"/>
              <a:t> </a:t>
            </a:r>
            <a:r>
              <a:rPr lang="en-US" sz="2400" dirty="0" err="1"/>
              <a:t>हो</a:t>
            </a:r>
            <a:r>
              <a:rPr lang="en-US" sz="2400" dirty="0"/>
              <a:t> ।" </a:t>
            </a:r>
            <a:r>
              <a:rPr lang="en-US" sz="2400" dirty="0" err="1"/>
              <a:t>आप</a:t>
            </a:r>
            <a:r>
              <a:rPr lang="en-US" sz="2400" dirty="0"/>
              <a:t> </a:t>
            </a:r>
            <a:r>
              <a:rPr lang="en-US" sz="2400" dirty="0" err="1"/>
              <a:t>मेरी</a:t>
            </a:r>
            <a:r>
              <a:rPr lang="en-US" sz="2400" dirty="0"/>
              <a:t> </a:t>
            </a:r>
            <a:r>
              <a:rPr lang="en-US" sz="2400" dirty="0" err="1"/>
              <a:t>प्रार्थना</a:t>
            </a:r>
            <a:r>
              <a:rPr lang="en-US" sz="2400" dirty="0"/>
              <a:t> का </a:t>
            </a:r>
            <a:r>
              <a:rPr lang="en-US" sz="2400" dirty="0" err="1"/>
              <a:t>जवाब</a:t>
            </a:r>
            <a:r>
              <a:rPr lang="en-US" sz="2400" dirty="0"/>
              <a:t> </a:t>
            </a:r>
            <a:r>
              <a:rPr lang="en-US" sz="2400" dirty="0" err="1"/>
              <a:t>नहीं</a:t>
            </a:r>
            <a:r>
              <a:rPr lang="en-US" sz="2400" dirty="0"/>
              <a:t> </a:t>
            </a:r>
            <a:r>
              <a:rPr lang="en-US" sz="2400" dirty="0" err="1"/>
              <a:t>देते</a:t>
            </a:r>
            <a:r>
              <a:rPr lang="en-US" sz="2400" dirty="0"/>
              <a:t> </a:t>
            </a:r>
            <a:r>
              <a:rPr lang="en-US" sz="2400" dirty="0" err="1"/>
              <a:t>हो</a:t>
            </a:r>
            <a:r>
              <a:rPr lang="en-US" sz="2400" dirty="0"/>
              <a:t> । "</a:t>
            </a:r>
            <a:r>
              <a:rPr lang="en-US" sz="2400" dirty="0" err="1"/>
              <a:t>मैंने</a:t>
            </a:r>
            <a:r>
              <a:rPr lang="en-US" sz="2400" dirty="0"/>
              <a:t> </a:t>
            </a:r>
            <a:r>
              <a:rPr lang="en-US" sz="2400" dirty="0" err="1"/>
              <a:t>सोचा</a:t>
            </a:r>
            <a:r>
              <a:rPr lang="en-US" sz="2400" dirty="0"/>
              <a:t> </a:t>
            </a:r>
            <a:r>
              <a:rPr lang="en-US" sz="2400" dirty="0" err="1"/>
              <a:t>कि</a:t>
            </a:r>
            <a:r>
              <a:rPr lang="en-US" sz="2400" dirty="0"/>
              <a:t> </a:t>
            </a:r>
            <a:r>
              <a:rPr lang="en-US" sz="2400" dirty="0" err="1"/>
              <a:t>आप</a:t>
            </a:r>
            <a:r>
              <a:rPr lang="en-US" sz="2400" dirty="0"/>
              <a:t> </a:t>
            </a:r>
            <a:r>
              <a:rPr lang="en-US" sz="2400" dirty="0" err="1"/>
              <a:t>मुझे</a:t>
            </a:r>
            <a:r>
              <a:rPr lang="en-US" sz="2400" dirty="0"/>
              <a:t> </a:t>
            </a:r>
            <a:r>
              <a:rPr lang="en-US" sz="2400" dirty="0" err="1"/>
              <a:t>प्यार</a:t>
            </a:r>
            <a:r>
              <a:rPr lang="en-US" sz="2400" dirty="0"/>
              <a:t> </a:t>
            </a:r>
            <a:r>
              <a:rPr lang="en-US" sz="2400" dirty="0" err="1"/>
              <a:t>करते</a:t>
            </a:r>
            <a:r>
              <a:rPr lang="en-US" sz="2400" dirty="0"/>
              <a:t> </a:t>
            </a:r>
            <a:r>
              <a:rPr lang="en-US" sz="2400" dirty="0" err="1"/>
              <a:t>हो</a:t>
            </a:r>
            <a:r>
              <a:rPr lang="en-US" sz="2400" dirty="0"/>
              <a:t> ।</a:t>
            </a:r>
            <a:endParaRPr lang="en-US" sz="2000" dirty="0"/>
          </a:p>
          <a:p>
            <a:pPr indent="-228600">
              <a:lnSpc>
                <a:spcPct val="150000"/>
              </a:lnSpc>
              <a:spcAft>
                <a:spcPts val="600"/>
              </a:spcAft>
              <a:buClr>
                <a:schemeClr val="accent1"/>
              </a:buClr>
              <a:buSzPct val="110000"/>
              <a:buFont typeface="Wingdings" panose="05000000000000000000" pitchFamily="2" charset="2"/>
              <a:buChar char="§"/>
            </a:pPr>
            <a:r>
              <a:rPr lang="en-US" sz="2400" dirty="0" err="1"/>
              <a:t>निम्नलिखित</a:t>
            </a:r>
            <a:r>
              <a:rPr lang="en-US" sz="2400" dirty="0"/>
              <a:t> </a:t>
            </a:r>
            <a:r>
              <a:rPr lang="hi-IN" sz="2400" dirty="0"/>
              <a:t>बात </a:t>
            </a:r>
            <a:r>
              <a:rPr lang="en-US" sz="2400" dirty="0"/>
              <a:t>‘</a:t>
            </a:r>
            <a:r>
              <a:rPr lang="hi-IN" sz="2400" dirty="0"/>
              <a:t>प्रोफेसी न्यूज़ वॉच</a:t>
            </a:r>
            <a:r>
              <a:rPr lang="en-US" sz="2400" dirty="0"/>
              <a:t>’</a:t>
            </a:r>
            <a:r>
              <a:rPr lang="hi-IN" sz="2400" dirty="0"/>
              <a:t> (</a:t>
            </a:r>
            <a:r>
              <a:rPr lang="en-US" sz="2400" dirty="0"/>
              <a:t>Prophecy New Watch</a:t>
            </a:r>
            <a:r>
              <a:rPr lang="hi-IN" sz="2400" dirty="0"/>
              <a:t>)</a:t>
            </a:r>
            <a:r>
              <a:rPr lang="en-US" sz="2400" dirty="0"/>
              <a:t>12/16/2021 </a:t>
            </a:r>
            <a:r>
              <a:rPr lang="en-US" sz="2400" dirty="0" err="1"/>
              <a:t>से</a:t>
            </a:r>
            <a:r>
              <a:rPr lang="en-US" sz="2400" dirty="0"/>
              <a:t> </a:t>
            </a:r>
            <a:r>
              <a:rPr lang="en-US" sz="2400" dirty="0" err="1"/>
              <a:t>है</a:t>
            </a:r>
            <a:r>
              <a:rPr lang="en-US" sz="2400" dirty="0"/>
              <a:t>-</a:t>
            </a:r>
          </a:p>
          <a:p>
            <a:pPr indent="-228600">
              <a:lnSpc>
                <a:spcPct val="150000"/>
              </a:lnSpc>
              <a:spcAft>
                <a:spcPts val="600"/>
              </a:spcAft>
              <a:buClr>
                <a:schemeClr val="accent1"/>
              </a:buClr>
              <a:buSzPct val="110000"/>
              <a:buFont typeface="Wingdings" panose="05000000000000000000" pitchFamily="2" charset="2"/>
              <a:buChar char="§"/>
            </a:pPr>
            <a:r>
              <a:rPr lang="en-US" sz="2400" dirty="0"/>
              <a:t>“</a:t>
            </a:r>
            <a:r>
              <a:rPr lang="hi-IN" sz="2400" dirty="0"/>
              <a:t>खुद की पहचान मसीही के रूप में करवाने वाले अमरिकीयों की संख्या आज पहले के सभी समयों से कम पाई जाती है। और ऐसे अमरिकी जिन्होंने यह पूछे जाने पर कि आप किस धर्म का पालन करते हैं</a:t>
            </a:r>
            <a:r>
              <a:rPr lang="en-US" sz="2400" dirty="0"/>
              <a:t>;</a:t>
            </a:r>
            <a:r>
              <a:rPr lang="hi-IN" sz="2400" dirty="0"/>
              <a:t> यह उत्तर चुना –कोई भी नहीं-</a:t>
            </a:r>
            <a:r>
              <a:rPr lang="en-US" sz="2400" dirty="0"/>
              <a:t>;</a:t>
            </a:r>
            <a:r>
              <a:rPr lang="hi-IN" sz="2400" dirty="0"/>
              <a:t> संख्या में आज पहले के मुकाबले सब से अधिक हैं।</a:t>
            </a:r>
            <a:r>
              <a:rPr lang="en-US" sz="2400" dirty="0"/>
              <a:t>”</a:t>
            </a:r>
          </a:p>
          <a:p>
            <a:pPr indent="-228600">
              <a:lnSpc>
                <a:spcPct val="150000"/>
              </a:lnSpc>
              <a:spcAft>
                <a:spcPts val="600"/>
              </a:spcAft>
              <a:buClr>
                <a:schemeClr val="accent1"/>
              </a:buClr>
              <a:buSzPct val="110000"/>
              <a:buFont typeface="Wingdings" panose="05000000000000000000" pitchFamily="2" charset="2"/>
              <a:buChar char="§"/>
            </a:pPr>
            <a:endParaRPr lang="en-US" sz="2400" dirty="0"/>
          </a:p>
        </p:txBody>
      </p:sp>
    </p:spTree>
    <p:extLst>
      <p:ext uri="{BB962C8B-B14F-4D97-AF65-F5344CB8AC3E}">
        <p14:creationId xmlns:p14="http://schemas.microsoft.com/office/powerpoint/2010/main" val="1606306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B739BA-8C52-4E05-8A56-642C3C32639E}"/>
              </a:ext>
            </a:extLst>
          </p:cNvPr>
          <p:cNvSpPr txBox="1"/>
          <p:nvPr/>
        </p:nvSpPr>
        <p:spPr>
          <a:xfrm>
            <a:off x="750627" y="504967"/>
            <a:ext cx="8867933"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err="1">
                <a:ea typeface="+mn-lt"/>
                <a:cs typeface="+mn-lt"/>
              </a:rPr>
              <a:t>हम</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मुकुट</a:t>
            </a:r>
            <a:r>
              <a:rPr lang="en-US" sz="2800" dirty="0">
                <a:ea typeface="+mn-lt"/>
                <a:cs typeface="+mn-lt"/>
              </a:rPr>
              <a:t> </a:t>
            </a:r>
            <a:r>
              <a:rPr lang="en-US" sz="2800" dirty="0" err="1">
                <a:ea typeface="+mn-lt"/>
                <a:cs typeface="+mn-lt"/>
              </a:rPr>
              <a:t>खो</a:t>
            </a:r>
            <a:r>
              <a:rPr lang="en-US" sz="2800" dirty="0">
                <a:ea typeface="+mn-lt"/>
                <a:cs typeface="+mn-lt"/>
              </a:rPr>
              <a:t> </a:t>
            </a:r>
            <a:r>
              <a:rPr lang="en-US" sz="2800" dirty="0" err="1">
                <a:ea typeface="+mn-lt"/>
                <a:cs typeface="+mn-lt"/>
              </a:rPr>
              <a:t>सकते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लेकिन</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कभी</a:t>
            </a:r>
            <a:r>
              <a:rPr lang="en-US" sz="2800" dirty="0">
                <a:ea typeface="+mn-lt"/>
                <a:cs typeface="+mn-lt"/>
              </a:rPr>
              <a:t> </a:t>
            </a:r>
            <a:r>
              <a:rPr lang="en-US" sz="2800" dirty="0" err="1">
                <a:ea typeface="+mn-lt"/>
                <a:cs typeface="+mn-lt"/>
              </a:rPr>
              <a:t>भी</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उद्धार</a:t>
            </a:r>
            <a:r>
              <a:rPr lang="en-US" sz="2800" dirty="0">
                <a:ea typeface="+mn-lt"/>
                <a:cs typeface="+mn-lt"/>
              </a:rPr>
              <a:t> </a:t>
            </a:r>
            <a:r>
              <a:rPr lang="en-US" sz="2800" dirty="0" err="1">
                <a:ea typeface="+mn-lt"/>
                <a:cs typeface="+mn-lt"/>
              </a:rPr>
              <a:t>नहीं</a:t>
            </a:r>
            <a:r>
              <a:rPr lang="en-US" sz="2800" dirty="0">
                <a:ea typeface="+mn-lt"/>
                <a:cs typeface="+mn-lt"/>
              </a:rPr>
              <a:t> </a:t>
            </a:r>
            <a:r>
              <a:rPr lang="en-US" sz="2800" dirty="0" err="1">
                <a:ea typeface="+mn-lt"/>
                <a:cs typeface="+mn-lt"/>
              </a:rPr>
              <a:t>खोएंगे</a:t>
            </a:r>
            <a:r>
              <a:rPr lang="en-US" sz="2800" dirty="0">
                <a:ea typeface="+mn-lt"/>
                <a:cs typeface="+mn-lt"/>
              </a:rPr>
              <a:t>।  </a:t>
            </a:r>
            <a:r>
              <a:rPr lang="en-US" sz="2800" dirty="0" err="1">
                <a:ea typeface="+mn-lt"/>
                <a:cs typeface="+mn-lt"/>
              </a:rPr>
              <a:t>यह</a:t>
            </a:r>
            <a:r>
              <a:rPr lang="en-US" sz="2800" dirty="0">
                <a:ea typeface="+mn-lt"/>
                <a:cs typeface="+mn-lt"/>
              </a:rPr>
              <a:t> </a:t>
            </a:r>
            <a:r>
              <a:rPr lang="en-US" sz="2800" dirty="0" err="1">
                <a:ea typeface="+mn-lt"/>
                <a:cs typeface="+mn-lt"/>
              </a:rPr>
              <a:t>उद्धार</a:t>
            </a:r>
            <a:r>
              <a:rPr lang="en-US" sz="2800" dirty="0">
                <a:ea typeface="+mn-lt"/>
                <a:cs typeface="+mn-lt"/>
              </a:rPr>
              <a:t> </a:t>
            </a:r>
            <a:r>
              <a:rPr lang="en-US" sz="2800" dirty="0" err="1">
                <a:ea typeface="+mn-lt"/>
                <a:cs typeface="+mn-lt"/>
              </a:rPr>
              <a:t>अर्जित</a:t>
            </a:r>
            <a:r>
              <a:rPr lang="en-US" sz="2800" dirty="0">
                <a:ea typeface="+mn-lt"/>
                <a:cs typeface="+mn-lt"/>
              </a:rPr>
              <a:t> </a:t>
            </a:r>
            <a:r>
              <a:rPr lang="en-US" sz="2800" dirty="0" err="1">
                <a:ea typeface="+mn-lt"/>
                <a:cs typeface="+mn-lt"/>
              </a:rPr>
              <a:t>करने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काम</a:t>
            </a:r>
            <a:r>
              <a:rPr lang="en-US" sz="2800" dirty="0">
                <a:ea typeface="+mn-lt"/>
                <a:cs typeface="+mn-lt"/>
              </a:rPr>
              <a:t>" का </a:t>
            </a:r>
            <a:r>
              <a:rPr lang="en-US" sz="2800" dirty="0" err="1">
                <a:ea typeface="+mn-lt"/>
                <a:cs typeface="+mn-lt"/>
              </a:rPr>
              <a:t>मामला</a:t>
            </a:r>
            <a:r>
              <a:rPr lang="en-US" sz="2800" dirty="0">
                <a:ea typeface="+mn-lt"/>
                <a:cs typeface="+mn-lt"/>
              </a:rPr>
              <a:t> </a:t>
            </a:r>
            <a:r>
              <a:rPr lang="en-US" sz="2800" dirty="0" err="1">
                <a:ea typeface="+mn-lt"/>
                <a:cs typeface="+mn-lt"/>
              </a:rPr>
              <a:t>नहीं</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बल्कि</a:t>
            </a:r>
            <a:r>
              <a:rPr lang="en-US" sz="2800" dirty="0">
                <a:ea typeface="+mn-lt"/>
                <a:cs typeface="+mn-lt"/>
              </a:rPr>
              <a:t> </a:t>
            </a:r>
            <a:r>
              <a:rPr lang="en-US" sz="2800" dirty="0" err="1">
                <a:ea typeface="+mn-lt"/>
                <a:cs typeface="+mn-lt"/>
              </a:rPr>
              <a:t>यीशु</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उपासना</a:t>
            </a:r>
            <a:r>
              <a:rPr lang="en-US" sz="2800" dirty="0">
                <a:ea typeface="+mn-lt"/>
                <a:cs typeface="+mn-lt"/>
              </a:rPr>
              <a:t>, </a:t>
            </a:r>
            <a:r>
              <a:rPr lang="en-US" sz="2800" dirty="0" err="1">
                <a:ea typeface="+mn-lt"/>
                <a:cs typeface="+mn-lt"/>
              </a:rPr>
              <a:t>विश्वास</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प्रेम</a:t>
            </a:r>
            <a:r>
              <a:rPr lang="en-US" sz="2800" dirty="0">
                <a:ea typeface="+mn-lt"/>
                <a:cs typeface="+mn-lt"/>
              </a:rPr>
              <a:t> का </a:t>
            </a:r>
            <a:r>
              <a:rPr lang="en-US" sz="2800" dirty="0" err="1">
                <a:ea typeface="+mn-lt"/>
                <a:cs typeface="+mn-lt"/>
              </a:rPr>
              <a:t>मामला</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उसके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बिलबोर्ड</a:t>
            </a:r>
            <a:r>
              <a:rPr lang="en-US" sz="2800" dirty="0">
                <a:ea typeface="+mn-lt"/>
                <a:cs typeface="+mn-lt"/>
              </a:rPr>
              <a:t> </a:t>
            </a:r>
            <a:r>
              <a:rPr lang="en-US" sz="2800" dirty="0" err="1">
                <a:ea typeface="+mn-lt"/>
                <a:cs typeface="+mn-lt"/>
              </a:rPr>
              <a:t>गवाही</a:t>
            </a:r>
            <a:r>
              <a:rPr lang="en-US" sz="2800" dirty="0">
                <a:ea typeface="+mn-lt"/>
                <a:cs typeface="+mn-lt"/>
              </a:rPr>
              <a:t> </a:t>
            </a:r>
            <a:r>
              <a:rPr lang="en-US" sz="2800" dirty="0" err="1">
                <a:ea typeface="+mn-lt"/>
                <a:cs typeface="+mn-lt"/>
              </a:rPr>
              <a:t>है</a:t>
            </a:r>
            <a:r>
              <a:rPr lang="en-US" sz="2800" dirty="0">
                <a:ea typeface="+mn-lt"/>
                <a:cs typeface="+mn-lt"/>
              </a:rPr>
              <a:t>।</a:t>
            </a:r>
          </a:p>
          <a:p>
            <a:endParaRPr lang="en-US" sz="2800" dirty="0">
              <a:ea typeface="+mn-lt"/>
              <a:cs typeface="+mn-lt"/>
            </a:endParaRPr>
          </a:p>
          <a:p>
            <a:r>
              <a:rPr lang="hi-IN" sz="2800" dirty="0">
                <a:ea typeface="+mn-lt"/>
                <a:cs typeface="+mn-lt"/>
              </a:rPr>
              <a:t>1 </a:t>
            </a:r>
            <a:r>
              <a:rPr lang="hi-IN" sz="2800" dirty="0" err="1">
                <a:ea typeface="+mn-lt"/>
                <a:cs typeface="+mn-lt"/>
              </a:rPr>
              <a:t>कुरिन्थियों</a:t>
            </a:r>
            <a:r>
              <a:rPr lang="hi-IN" sz="2800" dirty="0">
                <a:ea typeface="+mn-lt"/>
                <a:cs typeface="+mn-lt"/>
              </a:rPr>
              <a:t> 10:13तुम किसी ऐसी परीक्षा में नहीं पड़े, जो मनुष्य के सहने से बाहर है। </a:t>
            </a:r>
            <a:r>
              <a:rPr lang="hi-IN" sz="2800" dirty="0" err="1">
                <a:ea typeface="+mn-lt"/>
                <a:cs typeface="+mn-lt"/>
              </a:rPr>
              <a:t>परमेश्‍वर</a:t>
            </a:r>
            <a:r>
              <a:rPr lang="hi-IN" sz="2800" dirty="0">
                <a:ea typeface="+mn-lt"/>
                <a:cs typeface="+mn-lt"/>
              </a:rPr>
              <a:t> </a:t>
            </a:r>
            <a:r>
              <a:rPr lang="hi-IN" sz="2800" dirty="0" err="1">
                <a:ea typeface="+mn-lt"/>
                <a:cs typeface="+mn-lt"/>
              </a:rPr>
              <a:t>सच्‍चा</a:t>
            </a:r>
            <a:r>
              <a:rPr lang="hi-IN" sz="2800" dirty="0">
                <a:ea typeface="+mn-lt"/>
                <a:cs typeface="+mn-lt"/>
              </a:rPr>
              <a:t> है और वह तुम्हें सामर्थ्य से बाहर परीक्षा में न पड़ने देगा, वरन् परीक्षा के साथ निकास भी करेगा कि तुम सह सको। आनंद की बात जानो </a:t>
            </a:r>
            <a:endParaRPr lang="en-US" sz="2800" dirty="0">
              <a:ea typeface="+mn-lt"/>
              <a:cs typeface="+mn-lt"/>
            </a:endParaRPr>
          </a:p>
        </p:txBody>
      </p:sp>
    </p:spTree>
    <p:extLst>
      <p:ext uri="{BB962C8B-B14F-4D97-AF65-F5344CB8AC3E}">
        <p14:creationId xmlns:p14="http://schemas.microsoft.com/office/powerpoint/2010/main" val="326059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5D1AC7-5C22-4F7A-A142-28C27C4FB970}"/>
              </a:ext>
            </a:extLst>
          </p:cNvPr>
          <p:cNvSpPr txBox="1"/>
          <p:nvPr/>
        </p:nvSpPr>
        <p:spPr>
          <a:xfrm>
            <a:off x="1105469" y="682388"/>
            <a:ext cx="8871044" cy="53860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hi-IN" sz="2800" dirty="0">
                <a:ea typeface="+mn-lt"/>
                <a:cs typeface="+mn-lt"/>
              </a:rPr>
              <a:t>यहाँ जीवन के लिए एक अच्छा हवाला है:</a:t>
            </a:r>
            <a:endParaRPr lang="en-US" sz="2800" dirty="0">
              <a:ea typeface="+mn-lt"/>
              <a:cs typeface="+mn-lt"/>
            </a:endParaRPr>
          </a:p>
          <a:p>
            <a:endParaRPr lang="hi-IN" sz="2800" dirty="0">
              <a:ea typeface="+mn-lt"/>
              <a:cs typeface="+mn-lt"/>
            </a:endParaRPr>
          </a:p>
          <a:p>
            <a:r>
              <a:rPr lang="hi-IN" sz="2800" dirty="0" err="1">
                <a:ea typeface="+mn-lt"/>
                <a:cs typeface="+mn-lt"/>
              </a:rPr>
              <a:t>फिलिप्पियों</a:t>
            </a:r>
            <a:r>
              <a:rPr lang="hi-IN" sz="2800" dirty="0">
                <a:ea typeface="+mn-lt"/>
                <a:cs typeface="+mn-lt"/>
              </a:rPr>
              <a:t> 1:20मैं तो यही हार्दिक लालसा और आशा रखता हूँ कि मैं किसी बात में लज्जित न होऊँ, पर जैसे मेरे प्रबल साहस के कारण मसीह की बड़ाई मेरी देह के द्वारा सदा होती रही है, वैसी ही अब भी हो, चाहे मैं जीवित रहूँ या मर जाऊँ। 21क्योंकि मेरे लिये जीवित रहना मसीह है, और मर जाना लाभ है।</a:t>
            </a:r>
            <a:endParaRPr lang="en-US" sz="2800" dirty="0">
              <a:ea typeface="+mn-lt"/>
              <a:cs typeface="+mn-lt"/>
            </a:endParaRPr>
          </a:p>
          <a:p>
            <a:endParaRPr lang="hi-IN" sz="2800" dirty="0">
              <a:ea typeface="+mn-lt"/>
              <a:cs typeface="+mn-lt"/>
            </a:endParaRPr>
          </a:p>
          <a:p>
            <a:r>
              <a:rPr lang="hi-IN" sz="2800" dirty="0">
                <a:ea typeface="+mn-lt"/>
                <a:cs typeface="+mn-lt"/>
              </a:rPr>
              <a:t>हमें मौत को इस तरह से देखने की जरूरत है: कि मरना लाभ है।</a:t>
            </a:r>
            <a:endParaRPr lang="en-US" sz="2800" dirty="0">
              <a:ea typeface="+mn-lt"/>
              <a:cs typeface="+mn-lt"/>
            </a:endParaRPr>
          </a:p>
          <a:p>
            <a:r>
              <a:rPr lang="hi-IN" sz="2800" dirty="0">
                <a:ea typeface="+mn-lt"/>
                <a:cs typeface="+mn-lt"/>
              </a:rPr>
              <a:t>भजन संहिता116:15 </a:t>
            </a:r>
            <a:r>
              <a:rPr lang="hi-IN" sz="2800" dirty="0" err="1">
                <a:ea typeface="+mn-lt"/>
                <a:cs typeface="+mn-lt"/>
              </a:rPr>
              <a:t>यहोवा</a:t>
            </a:r>
            <a:r>
              <a:rPr lang="hi-IN" sz="2800" dirty="0">
                <a:ea typeface="+mn-lt"/>
                <a:cs typeface="+mn-lt"/>
              </a:rPr>
              <a:t> के </a:t>
            </a:r>
            <a:r>
              <a:rPr lang="hi-IN" sz="2800" dirty="0" err="1">
                <a:ea typeface="+mn-lt"/>
                <a:cs typeface="+mn-lt"/>
              </a:rPr>
              <a:t>भक्‍तों</a:t>
            </a:r>
            <a:r>
              <a:rPr lang="hi-IN" sz="2800" dirty="0">
                <a:ea typeface="+mn-lt"/>
                <a:cs typeface="+mn-lt"/>
              </a:rPr>
              <a:t> की मृत्यु, उसकी </a:t>
            </a:r>
            <a:r>
              <a:rPr lang="hi-IN" sz="2800" dirty="0" err="1">
                <a:ea typeface="+mn-lt"/>
                <a:cs typeface="+mn-lt"/>
              </a:rPr>
              <a:t>दृष्‍टि</a:t>
            </a:r>
            <a:r>
              <a:rPr lang="hi-IN" sz="2800" dirty="0">
                <a:ea typeface="+mn-lt"/>
                <a:cs typeface="+mn-lt"/>
              </a:rPr>
              <a:t> में अनमोल है।</a:t>
            </a:r>
            <a:endParaRPr lang="en-US" sz="2800" dirty="0">
              <a:ea typeface="+mn-lt"/>
              <a:cs typeface="+mn-lt"/>
            </a:endParaRPr>
          </a:p>
          <a:p>
            <a:pPr algn="l"/>
            <a:endParaRPr lang="hi-IN" dirty="0">
              <a:cs typeface="Mangal"/>
            </a:endParaRPr>
          </a:p>
          <a:p>
            <a:endParaRPr lang="en-US" dirty="0"/>
          </a:p>
        </p:txBody>
      </p:sp>
    </p:spTree>
    <p:extLst>
      <p:ext uri="{BB962C8B-B14F-4D97-AF65-F5344CB8AC3E}">
        <p14:creationId xmlns:p14="http://schemas.microsoft.com/office/powerpoint/2010/main" val="834466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AF7FF9-BED0-48AB-AE5C-18E4DE85A012}"/>
              </a:ext>
            </a:extLst>
          </p:cNvPr>
          <p:cNvSpPr txBox="1"/>
          <p:nvPr/>
        </p:nvSpPr>
        <p:spPr>
          <a:xfrm>
            <a:off x="1280212" y="659066"/>
            <a:ext cx="8000033" cy="58169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hi-IN" sz="2400" dirty="0">
                <a:ea typeface="+mn-lt"/>
                <a:cs typeface="+mn-lt"/>
              </a:rPr>
              <a:t>2 </a:t>
            </a:r>
            <a:r>
              <a:rPr lang="hi-IN" sz="2400" dirty="0" err="1">
                <a:ea typeface="+mn-lt"/>
                <a:cs typeface="+mn-lt"/>
              </a:rPr>
              <a:t>कुरिन्थियों</a:t>
            </a:r>
            <a:r>
              <a:rPr lang="hi-IN" sz="2400" dirty="0">
                <a:ea typeface="+mn-lt"/>
                <a:cs typeface="+mn-lt"/>
              </a:rPr>
              <a:t> 4:7परन्तु हमारे पास वह धन मिट्टी के बरतनों में रखा है (क्यों?) कि यह असीम सामर्थ्य हमारी ओर से नहीं, वरन् </a:t>
            </a:r>
            <a:r>
              <a:rPr lang="hi-IN" sz="2400" dirty="0" err="1">
                <a:ea typeface="+mn-lt"/>
                <a:cs typeface="+mn-lt"/>
              </a:rPr>
              <a:t>परमेश्‍वर</a:t>
            </a:r>
            <a:r>
              <a:rPr lang="hi-IN" sz="2400" dirty="0">
                <a:ea typeface="+mn-lt"/>
                <a:cs typeface="+mn-lt"/>
              </a:rPr>
              <a:t> ही की ओर से ठहरे। 8हम चारों ओर से क्लेश तो भोगते हैं, पर संकट में नहीं पड़ते; निरुपाय तो हैं, पर निराश नहीं होते; 9सताए तो जाते हैं, पर त्यागे नहीं जाते; गिराए तो जाते हैं, पर </a:t>
            </a:r>
            <a:r>
              <a:rPr lang="hi-IN" sz="2400" dirty="0" err="1">
                <a:ea typeface="+mn-lt"/>
                <a:cs typeface="+mn-lt"/>
              </a:rPr>
              <a:t>नष्‍ट</a:t>
            </a:r>
            <a:r>
              <a:rPr lang="hi-IN" sz="2400" dirty="0">
                <a:ea typeface="+mn-lt"/>
                <a:cs typeface="+mn-lt"/>
              </a:rPr>
              <a:t> नहीं होते। 10हम यीशु की मृत्यु को अपनी देह में हर समय लिये फिरते हैं कि यीशु का जीवन भी हमारी देह में प्रगट हो। 11क्योंकि हम जीते जी सर्वदा यीशु के कारण मृत्यु के हाथ में सौंपे जाते हैं कि यीशु का जीवन भी हमारे </a:t>
            </a:r>
            <a:r>
              <a:rPr lang="hi-IN" sz="2400" dirty="0" err="1">
                <a:ea typeface="+mn-lt"/>
                <a:cs typeface="+mn-lt"/>
              </a:rPr>
              <a:t>मरनहार</a:t>
            </a:r>
            <a:r>
              <a:rPr lang="hi-IN" sz="2400" dirty="0">
                <a:ea typeface="+mn-lt"/>
                <a:cs typeface="+mn-lt"/>
              </a:rPr>
              <a:t> शरीर में प्रगट हो। दूसरों के लिए </a:t>
            </a:r>
          </a:p>
          <a:p>
            <a:endParaRPr lang="hi-IN" sz="2400" dirty="0">
              <a:ea typeface="+mn-lt"/>
              <a:cs typeface="+mn-lt"/>
            </a:endParaRPr>
          </a:p>
          <a:p>
            <a:r>
              <a:rPr lang="hi-IN" sz="2400" dirty="0" err="1">
                <a:ea typeface="+mn-lt"/>
                <a:cs typeface="+mn-lt"/>
              </a:rPr>
              <a:t>यूहन्ना</a:t>
            </a:r>
            <a:r>
              <a:rPr lang="hi-IN" sz="2400" dirty="0">
                <a:ea typeface="+mn-lt"/>
                <a:cs typeface="+mn-lt"/>
              </a:rPr>
              <a:t> 12:24मैं तुम से सच </a:t>
            </a:r>
            <a:r>
              <a:rPr lang="hi-IN" sz="2400" dirty="0" err="1">
                <a:ea typeface="+mn-lt"/>
                <a:cs typeface="+mn-lt"/>
              </a:rPr>
              <a:t>सच</a:t>
            </a:r>
            <a:r>
              <a:rPr lang="hi-IN" sz="2400" dirty="0">
                <a:ea typeface="+mn-lt"/>
                <a:cs typeface="+mn-lt"/>
              </a:rPr>
              <a:t> कहता हूँ कि जब तक गेहूँ का दाना भूमि में पड़कर मर नहीं जाता, वह अकेला रहता है; परन्तु जब मर जाता है, तो बहुत फल लाता है।</a:t>
            </a:r>
            <a:endParaRPr lang="en-US" sz="2400" dirty="0">
              <a:ea typeface="+mn-lt"/>
              <a:cs typeface="+mn-lt"/>
            </a:endParaRPr>
          </a:p>
          <a:p>
            <a:endParaRPr lang="en-US" dirty="0">
              <a:ea typeface="+mn-lt"/>
              <a:cs typeface="+mn-lt"/>
            </a:endParaRPr>
          </a:p>
          <a:p>
            <a:endParaRPr lang="hi-IN" dirty="0">
              <a:cs typeface="Mangal"/>
            </a:endParaRPr>
          </a:p>
        </p:txBody>
      </p:sp>
    </p:spTree>
    <p:extLst>
      <p:ext uri="{BB962C8B-B14F-4D97-AF65-F5344CB8AC3E}">
        <p14:creationId xmlns:p14="http://schemas.microsoft.com/office/powerpoint/2010/main" val="3746573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6550F7-5A31-4DF8-97E7-79D3956B92A4}"/>
              </a:ext>
            </a:extLst>
          </p:cNvPr>
          <p:cNvSpPr txBox="1"/>
          <p:nvPr/>
        </p:nvSpPr>
        <p:spPr>
          <a:xfrm>
            <a:off x="987764" y="683280"/>
            <a:ext cx="8443730" cy="61247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hi-IN" sz="2800" dirty="0" err="1">
                <a:ea typeface="+mn-lt"/>
                <a:cs typeface="+mn-lt"/>
              </a:rPr>
              <a:t>इब्रानियों</a:t>
            </a:r>
            <a:r>
              <a:rPr lang="hi-IN" sz="2800" dirty="0">
                <a:ea typeface="+mn-lt"/>
                <a:cs typeface="+mn-lt"/>
              </a:rPr>
              <a:t> 12:1-3 1इस कारण जब कि गवाहों का ऐसा बड़ा बादल हम को घेरे हुए है, तो आओ, हर एक </a:t>
            </a:r>
            <a:r>
              <a:rPr lang="hi-IN" sz="2800" dirty="0" err="1">
                <a:ea typeface="+mn-lt"/>
                <a:cs typeface="+mn-lt"/>
              </a:rPr>
              <a:t>रोकनेवाली</a:t>
            </a:r>
            <a:r>
              <a:rPr lang="hi-IN" sz="2800" dirty="0">
                <a:ea typeface="+mn-lt"/>
                <a:cs typeface="+mn-lt"/>
              </a:rPr>
              <a:t> वस्तु और </a:t>
            </a:r>
            <a:r>
              <a:rPr lang="hi-IN" sz="2800" dirty="0" err="1">
                <a:ea typeface="+mn-lt"/>
                <a:cs typeface="+mn-lt"/>
              </a:rPr>
              <a:t>उलझानेवाले</a:t>
            </a:r>
            <a:r>
              <a:rPr lang="hi-IN" sz="2800" dirty="0">
                <a:ea typeface="+mn-lt"/>
                <a:cs typeface="+mn-lt"/>
              </a:rPr>
              <a:t> पाप को दूर करके, वह दौड़ जिसमें हमें दौड़ना है धीरज से दौड़ें, 2और </a:t>
            </a:r>
            <a:r>
              <a:rPr lang="hi-IN" sz="2800" dirty="0" err="1">
                <a:ea typeface="+mn-lt"/>
                <a:cs typeface="+mn-lt"/>
              </a:rPr>
              <a:t>विश्‍वास</a:t>
            </a:r>
            <a:r>
              <a:rPr lang="hi-IN" sz="2800" dirty="0">
                <a:ea typeface="+mn-lt"/>
                <a:cs typeface="+mn-lt"/>
              </a:rPr>
              <a:t> के कर्ता और सिद्ध </a:t>
            </a:r>
            <a:r>
              <a:rPr lang="hi-IN" sz="2800" dirty="0" err="1">
                <a:ea typeface="+mn-lt"/>
                <a:cs typeface="+mn-lt"/>
              </a:rPr>
              <a:t>करनेवाले</a:t>
            </a:r>
            <a:r>
              <a:rPr lang="hi-IN" sz="2800" dirty="0">
                <a:ea typeface="+mn-lt"/>
                <a:cs typeface="+mn-lt"/>
              </a:rPr>
              <a:t> यीशु (वह हमारा उदाहरण है) की ओर ताकते रहें, जिसने उस आनन्द के लिये जो उसके आगे धरा था, लज्जा की कुछ चिन्ता न करके </a:t>
            </a:r>
            <a:r>
              <a:rPr lang="hi-IN" sz="2800" dirty="0" err="1">
                <a:ea typeface="+mn-lt"/>
                <a:cs typeface="+mn-lt"/>
              </a:rPr>
              <a:t>क्रूस</a:t>
            </a:r>
            <a:r>
              <a:rPr lang="hi-IN" sz="2800" dirty="0">
                <a:ea typeface="+mn-lt"/>
                <a:cs typeface="+mn-lt"/>
              </a:rPr>
              <a:t> का </a:t>
            </a:r>
            <a:r>
              <a:rPr lang="hi-IN" sz="2800" dirty="0" err="1">
                <a:ea typeface="+mn-lt"/>
                <a:cs typeface="+mn-lt"/>
              </a:rPr>
              <a:t>दु:ख</a:t>
            </a:r>
            <a:r>
              <a:rPr lang="hi-IN" sz="2800" dirty="0">
                <a:ea typeface="+mn-lt"/>
                <a:cs typeface="+mn-lt"/>
              </a:rPr>
              <a:t> सहा, और </a:t>
            </a:r>
            <a:r>
              <a:rPr lang="hi-IN" sz="2800" dirty="0" err="1">
                <a:ea typeface="+mn-lt"/>
                <a:cs typeface="+mn-lt"/>
              </a:rPr>
              <a:t>परमेश्‍वर</a:t>
            </a:r>
            <a:r>
              <a:rPr lang="hi-IN" sz="2800" dirty="0">
                <a:ea typeface="+mn-lt"/>
                <a:cs typeface="+mn-lt"/>
              </a:rPr>
              <a:t> के सिंहासन की दाहिनी ओर जा बैठा (पदोन्नति)। 3इसलिये उस पर ध्यान करो, जिसने अपने विरोध में पापियों का इतना विरोध सह लिया कि तुम निराश होकर साहस न छोड़ दो। हम भी, हमारे सामने उस खुशी के लिए, जब स्वर्ग में </a:t>
            </a:r>
            <a:r>
              <a:rPr lang="hi-IN" sz="2800" dirty="0" err="1">
                <a:ea typeface="+mn-lt"/>
                <a:cs typeface="+mn-lt"/>
              </a:rPr>
              <a:t>पदोन्नत</a:t>
            </a:r>
            <a:r>
              <a:rPr lang="hi-IN" sz="2800" dirty="0">
                <a:ea typeface="+mn-lt"/>
                <a:cs typeface="+mn-lt"/>
              </a:rPr>
              <a:t> किया जाता है, तो हमारे पिता और प्रभु यीशु मसीह को परमेश्वर के साथ घर होने के लिए हमारे </a:t>
            </a:r>
            <a:r>
              <a:rPr lang="hi-IN" sz="2800" dirty="0" err="1">
                <a:ea typeface="+mn-lt"/>
                <a:cs typeface="+mn-lt"/>
              </a:rPr>
              <a:t>क्रूस</a:t>
            </a:r>
            <a:r>
              <a:rPr lang="hi-IN" sz="2800" dirty="0">
                <a:ea typeface="+mn-lt"/>
                <a:cs typeface="+mn-lt"/>
              </a:rPr>
              <a:t> को सहन करना चाहिए।</a:t>
            </a:r>
            <a:endParaRPr lang="en-US" sz="2800" dirty="0">
              <a:ea typeface="+mn-lt"/>
              <a:cs typeface="+mn-lt"/>
            </a:endParaRPr>
          </a:p>
        </p:txBody>
      </p:sp>
    </p:spTree>
    <p:extLst>
      <p:ext uri="{BB962C8B-B14F-4D97-AF65-F5344CB8AC3E}">
        <p14:creationId xmlns:p14="http://schemas.microsoft.com/office/powerpoint/2010/main" val="1283113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3D6BF1-0DE7-41DE-9D91-E5EA9397C3BB}"/>
              </a:ext>
            </a:extLst>
          </p:cNvPr>
          <p:cNvSpPr txBox="1"/>
          <p:nvPr/>
        </p:nvSpPr>
        <p:spPr>
          <a:xfrm>
            <a:off x="902797" y="503929"/>
            <a:ext cx="8718875" cy="62786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hi-IN" sz="2400" dirty="0">
                <a:ea typeface="+mn-lt"/>
                <a:cs typeface="+mn-lt"/>
              </a:rPr>
              <a:t>1 </a:t>
            </a:r>
            <a:r>
              <a:rPr lang="hi-IN" sz="2400" dirty="0" err="1">
                <a:ea typeface="+mn-lt"/>
                <a:cs typeface="+mn-lt"/>
              </a:rPr>
              <a:t>पतरस</a:t>
            </a:r>
            <a:r>
              <a:rPr lang="hi-IN" sz="2400" dirty="0">
                <a:ea typeface="+mn-lt"/>
                <a:cs typeface="+mn-lt"/>
              </a:rPr>
              <a:t> 2:21और तुम इसी के लिये बुलाए भी गए हो, क्योंकि मसीह भी तुम्हारे लिये </a:t>
            </a:r>
            <a:r>
              <a:rPr lang="hi-IN" sz="2400" dirty="0" err="1">
                <a:ea typeface="+mn-lt"/>
                <a:cs typeface="+mn-lt"/>
              </a:rPr>
              <a:t>दु:ख</a:t>
            </a:r>
            <a:r>
              <a:rPr lang="hi-IN" sz="2400" dirty="0">
                <a:ea typeface="+mn-lt"/>
                <a:cs typeface="+mn-lt"/>
              </a:rPr>
              <a:t> उठाकर तुम्हें एक आदर्श दे गया है कि तुम भी उसके पद–चिह्नों पर चलो। 22न तो उसने पाप किया और न उसके </a:t>
            </a:r>
            <a:r>
              <a:rPr lang="hi-IN" sz="2400" dirty="0" err="1">
                <a:ea typeface="+mn-lt"/>
                <a:cs typeface="+mn-lt"/>
              </a:rPr>
              <a:t>मुँह</a:t>
            </a:r>
            <a:r>
              <a:rPr lang="hi-IN" sz="2400" dirty="0">
                <a:ea typeface="+mn-lt"/>
                <a:cs typeface="+mn-lt"/>
              </a:rPr>
              <a:t> से छल की कोई बात निकली। 23वह गाली सुनकर गाली नहीं देता था, और </a:t>
            </a:r>
            <a:r>
              <a:rPr lang="hi-IN" sz="2400" dirty="0" err="1">
                <a:ea typeface="+mn-lt"/>
                <a:cs typeface="+mn-lt"/>
              </a:rPr>
              <a:t>दु:ख</a:t>
            </a:r>
            <a:r>
              <a:rPr lang="hi-IN" sz="2400" dirty="0">
                <a:ea typeface="+mn-lt"/>
                <a:cs typeface="+mn-lt"/>
              </a:rPr>
              <a:t> उठाकर किसी को भी धमकी नहीं देता था, पर अपने आप को </a:t>
            </a:r>
            <a:r>
              <a:rPr lang="hi-IN" sz="2400" dirty="0" err="1">
                <a:ea typeface="+mn-lt"/>
                <a:cs typeface="+mn-lt"/>
              </a:rPr>
              <a:t>सच्‍चे</a:t>
            </a:r>
            <a:r>
              <a:rPr lang="hi-IN" sz="2400" dirty="0">
                <a:ea typeface="+mn-lt"/>
                <a:cs typeface="+mn-lt"/>
              </a:rPr>
              <a:t> न्यायी के हाथ में सौंपता था। 24वह आप ही हमारे पापों को अपनी देह पर लिये हुए </a:t>
            </a:r>
            <a:r>
              <a:rPr lang="hi-IN" sz="2400" dirty="0" err="1">
                <a:ea typeface="+mn-lt"/>
                <a:cs typeface="+mn-lt"/>
              </a:rPr>
              <a:t>क्रूस</a:t>
            </a:r>
            <a:r>
              <a:rPr lang="hi-IN" sz="2400" dirty="0">
                <a:ea typeface="+mn-lt"/>
                <a:cs typeface="+mn-lt"/>
              </a:rPr>
              <a:t> पर चढ़ गया, जिससे हम पापों के लिये मरकर धार्मिकता के लिये जीवन बिताएँ : उसी के मार खाने से तुम चंगे हुए ।</a:t>
            </a:r>
          </a:p>
          <a:p>
            <a:endParaRPr lang="hi-IN" sz="2400" dirty="0">
              <a:ea typeface="+mn-lt"/>
              <a:cs typeface="+mn-lt"/>
            </a:endParaRPr>
          </a:p>
          <a:p>
            <a:r>
              <a:rPr lang="hi-IN" sz="2400" dirty="0">
                <a:ea typeface="+mn-lt"/>
                <a:cs typeface="+mn-lt"/>
              </a:rPr>
              <a:t>हम अपने पिता पर भरोसा कर सकते हैं कि जब तक किसी उद्देश्य के लिए ऐसा न हो।</a:t>
            </a:r>
            <a:endParaRPr lang="en-US" sz="2400" dirty="0">
              <a:ea typeface="+mn-lt"/>
              <a:cs typeface="+mn-lt"/>
            </a:endParaRPr>
          </a:p>
          <a:p>
            <a:endParaRPr lang="hi-IN" sz="2400" dirty="0">
              <a:ea typeface="+mn-lt"/>
              <a:cs typeface="+mn-lt"/>
            </a:endParaRPr>
          </a:p>
          <a:p>
            <a:r>
              <a:rPr lang="hi-IN" sz="2400" dirty="0" err="1">
                <a:ea typeface="+mn-lt"/>
                <a:cs typeface="+mn-lt"/>
              </a:rPr>
              <a:t>इब्रानियों</a:t>
            </a:r>
            <a:r>
              <a:rPr lang="hi-IN" sz="2400" dirty="0">
                <a:ea typeface="+mn-lt"/>
                <a:cs typeface="+mn-lt"/>
              </a:rPr>
              <a:t> 11:25मूसा की तरह बनो: इसलिये कि उसे पाप में थोड़े दिन के सुख भोगने से </a:t>
            </a:r>
            <a:r>
              <a:rPr lang="hi-IN" sz="2400" dirty="0" err="1">
                <a:ea typeface="+mn-lt"/>
                <a:cs typeface="+mn-lt"/>
              </a:rPr>
              <a:t>परमेश्‍वर</a:t>
            </a:r>
            <a:r>
              <a:rPr lang="hi-IN" sz="2400" dirty="0">
                <a:ea typeface="+mn-lt"/>
                <a:cs typeface="+mn-lt"/>
              </a:rPr>
              <a:t> के लोगों के साथ </a:t>
            </a:r>
            <a:r>
              <a:rPr lang="hi-IN" sz="2400" dirty="0" err="1">
                <a:ea typeface="+mn-lt"/>
                <a:cs typeface="+mn-lt"/>
              </a:rPr>
              <a:t>दु:ख</a:t>
            </a:r>
            <a:r>
              <a:rPr lang="hi-IN" sz="2400" dirty="0">
                <a:ea typeface="+mn-lt"/>
                <a:cs typeface="+mn-lt"/>
              </a:rPr>
              <a:t> भोगना अधिक उत्तम लगा। 26उसने मसीह के कारण निन्दित होने को </a:t>
            </a:r>
            <a:r>
              <a:rPr lang="hi-IN" sz="2400" dirty="0" err="1">
                <a:ea typeface="+mn-lt"/>
                <a:cs typeface="+mn-lt"/>
              </a:rPr>
              <a:t>मिस्र</a:t>
            </a:r>
            <a:r>
              <a:rPr lang="hi-IN" sz="2400" dirty="0">
                <a:ea typeface="+mn-lt"/>
                <a:cs typeface="+mn-lt"/>
              </a:rPr>
              <a:t> के भण्डार से बड़ा धन समझा, क्योंकि उसकी आँखें फल पाने की ओर लगी थीं।</a:t>
            </a:r>
            <a:endParaRPr lang="en-US" dirty="0">
              <a:ea typeface="+mn-lt"/>
              <a:cs typeface="+mn-lt"/>
            </a:endParaRPr>
          </a:p>
          <a:p>
            <a:endParaRPr lang="hi-IN" dirty="0">
              <a:ea typeface="+mn-lt"/>
              <a:cs typeface="+mn-lt"/>
            </a:endParaRPr>
          </a:p>
        </p:txBody>
      </p:sp>
    </p:spTree>
    <p:extLst>
      <p:ext uri="{BB962C8B-B14F-4D97-AF65-F5344CB8AC3E}">
        <p14:creationId xmlns:p14="http://schemas.microsoft.com/office/powerpoint/2010/main" val="849344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CA17B1-EE83-4298-B592-351F7DBA6595}"/>
              </a:ext>
            </a:extLst>
          </p:cNvPr>
          <p:cNvSpPr txBox="1"/>
          <p:nvPr/>
        </p:nvSpPr>
        <p:spPr>
          <a:xfrm>
            <a:off x="736979" y="600501"/>
            <a:ext cx="9016619"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hi-IN" sz="2800" dirty="0">
                <a:ea typeface="+mn-lt"/>
                <a:cs typeface="+mn-lt"/>
              </a:rPr>
              <a:t>क्योंकि वह इनाम की ओर देख रहा था। विजेताओं का </a:t>
            </a:r>
            <a:r>
              <a:rPr lang="hi-IN" sz="2800" dirty="0" err="1">
                <a:ea typeface="+mn-lt"/>
                <a:cs typeface="+mn-lt"/>
              </a:rPr>
              <a:t>मुकट</a:t>
            </a:r>
            <a:r>
              <a:rPr lang="hi-IN" sz="2800" dirty="0">
                <a:ea typeface="+mn-lt"/>
                <a:cs typeface="+mn-lt"/>
              </a:rPr>
              <a:t>   जैसा कि </a:t>
            </a:r>
            <a:r>
              <a:rPr lang="hi-IN" sz="2800" dirty="0" err="1">
                <a:ea typeface="+mn-lt"/>
                <a:cs typeface="+mn-lt"/>
              </a:rPr>
              <a:t>पौलुस</a:t>
            </a:r>
            <a:r>
              <a:rPr lang="hi-IN" sz="2800" dirty="0">
                <a:ea typeface="+mn-lt"/>
                <a:cs typeface="+mn-lt"/>
              </a:rPr>
              <a:t> था: 2 </a:t>
            </a:r>
            <a:r>
              <a:rPr lang="hi-IN" sz="2800" dirty="0" err="1">
                <a:ea typeface="+mn-lt"/>
                <a:cs typeface="+mn-lt"/>
              </a:rPr>
              <a:t>तीमुथियुस</a:t>
            </a:r>
            <a:r>
              <a:rPr lang="hi-IN" sz="2800" dirty="0">
                <a:ea typeface="+mn-lt"/>
                <a:cs typeface="+mn-lt"/>
              </a:rPr>
              <a:t> 4:7-8 7मैं अच्छी कुश्ती लड़ चुका हूँ, मैं ने अपनी दौड़ पूरी कर ली है, मैं ने </a:t>
            </a:r>
            <a:r>
              <a:rPr lang="hi-IN" sz="2800" dirty="0" err="1">
                <a:ea typeface="+mn-lt"/>
                <a:cs typeface="+mn-lt"/>
              </a:rPr>
              <a:t>विश्‍वास</a:t>
            </a:r>
            <a:r>
              <a:rPr lang="hi-IN" sz="2800" dirty="0">
                <a:ea typeface="+mn-lt"/>
                <a:cs typeface="+mn-lt"/>
              </a:rPr>
              <a:t> की रखवाली की है। 8भविष्य में मेरे लिये धर्म का वह मुकुट रखा हुआ है, जिसे प्रभु, जो धर्मी और न्यायी है, मुझे उस दिन देगा, और मुझे ही नहीं वरन् उन सब को भी जो उसके प्रगट होने को प्रिय जानते हैं।</a:t>
            </a:r>
          </a:p>
          <a:p>
            <a:r>
              <a:rPr lang="hi-IN" sz="2800" dirty="0" err="1">
                <a:ea typeface="+mn-lt"/>
                <a:cs typeface="+mn-lt"/>
              </a:rPr>
              <a:t>इब्रानियों</a:t>
            </a:r>
            <a:r>
              <a:rPr lang="hi-IN" sz="2800" dirty="0">
                <a:ea typeface="+mn-lt"/>
                <a:cs typeface="+mn-lt"/>
              </a:rPr>
              <a:t> 12:7 कारण क्यों: तुम </a:t>
            </a:r>
            <a:r>
              <a:rPr lang="hi-IN" sz="2800" dirty="0" err="1">
                <a:ea typeface="+mn-lt"/>
                <a:cs typeface="+mn-lt"/>
              </a:rPr>
              <a:t>दु:ख</a:t>
            </a:r>
            <a:r>
              <a:rPr lang="hi-IN" sz="2800" dirty="0">
                <a:ea typeface="+mn-lt"/>
                <a:cs typeface="+mn-lt"/>
              </a:rPr>
              <a:t> को ताड़ना समझकर सह लो; </a:t>
            </a:r>
            <a:r>
              <a:rPr lang="hi-IN" sz="2800" dirty="0" err="1">
                <a:ea typeface="+mn-lt"/>
                <a:cs typeface="+mn-lt"/>
              </a:rPr>
              <a:t>परमेश्‍वर</a:t>
            </a:r>
            <a:r>
              <a:rPr lang="hi-IN" sz="2800" dirty="0">
                <a:ea typeface="+mn-lt"/>
                <a:cs typeface="+mn-lt"/>
              </a:rPr>
              <a:t> तुम्हें पुत्र (परिपक्व लोग) जानकर तुम्हारे साथ बर्ताव करता है। वह कौन सा पुत्र है जिसकी ताड़ना पिता नहीं करता? हमें अपने बेटे, हमारे प्रभु और उद्धारकर्ता यीशु मसीह की छवि में अनुरूप।</a:t>
            </a:r>
          </a:p>
        </p:txBody>
      </p:sp>
    </p:spTree>
    <p:extLst>
      <p:ext uri="{BB962C8B-B14F-4D97-AF65-F5344CB8AC3E}">
        <p14:creationId xmlns:p14="http://schemas.microsoft.com/office/powerpoint/2010/main" val="2912945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353A8B-9343-493C-A16D-417A68459ABC}"/>
              </a:ext>
            </a:extLst>
          </p:cNvPr>
          <p:cNvSpPr txBox="1"/>
          <p:nvPr/>
        </p:nvSpPr>
        <p:spPr>
          <a:xfrm>
            <a:off x="614149" y="532263"/>
            <a:ext cx="9264842" cy="62478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err="1">
                <a:ea typeface="+mn-lt"/>
                <a:cs typeface="+mn-lt"/>
              </a:rPr>
              <a:t>प्रकाशितवाक्य</a:t>
            </a:r>
            <a:r>
              <a:rPr lang="en-US" sz="2800" dirty="0">
                <a:ea typeface="+mn-lt"/>
                <a:cs typeface="+mn-lt"/>
              </a:rPr>
              <a:t> 12:11 </a:t>
            </a:r>
            <a:r>
              <a:rPr lang="en-US" sz="2800" dirty="0" err="1">
                <a:ea typeface="+mn-lt"/>
                <a:cs typeface="+mn-lt"/>
              </a:rPr>
              <a:t>और</a:t>
            </a:r>
            <a:r>
              <a:rPr lang="en-US" sz="2800" dirty="0">
                <a:ea typeface="+mn-lt"/>
                <a:cs typeface="+mn-lt"/>
              </a:rPr>
              <a:t> </a:t>
            </a:r>
            <a:r>
              <a:rPr lang="en-US" sz="2800" dirty="0" err="1">
                <a:ea typeface="+mn-lt"/>
                <a:cs typeface="+mn-lt"/>
              </a:rPr>
              <a:t>वे</a:t>
            </a:r>
            <a:r>
              <a:rPr lang="en-US" sz="2800" dirty="0">
                <a:ea typeface="+mn-lt"/>
                <a:cs typeface="+mn-lt"/>
              </a:rPr>
              <a:t> </a:t>
            </a:r>
            <a:r>
              <a:rPr lang="en-US" sz="2800" dirty="0" err="1">
                <a:ea typeface="+mn-lt"/>
                <a:cs typeface="+mn-lt"/>
              </a:rPr>
              <a:t>उस</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विजय</a:t>
            </a:r>
            <a:r>
              <a:rPr lang="en-US" sz="2800" dirty="0">
                <a:ea typeface="+mn-lt"/>
                <a:cs typeface="+mn-lt"/>
              </a:rPr>
              <a:t> </a:t>
            </a:r>
            <a:r>
              <a:rPr lang="en-US" sz="2800" dirty="0" err="1">
                <a:ea typeface="+mn-lt"/>
                <a:cs typeface="+mn-lt"/>
              </a:rPr>
              <a:t>प्राप्त</a:t>
            </a:r>
            <a:r>
              <a:rPr lang="en-US" sz="2800" dirty="0">
                <a:ea typeface="+mn-lt"/>
                <a:cs typeface="+mn-lt"/>
              </a:rPr>
              <a:t> </a:t>
            </a:r>
            <a:r>
              <a:rPr lang="en-US" sz="2800" dirty="0" err="1">
                <a:ea typeface="+mn-lt"/>
                <a:cs typeface="+mn-lt"/>
              </a:rPr>
              <a:t>कर</a:t>
            </a:r>
            <a:r>
              <a:rPr lang="en-US" sz="2800" dirty="0">
                <a:ea typeface="+mn-lt"/>
                <a:cs typeface="+mn-lt"/>
              </a:rPr>
              <a:t> </a:t>
            </a:r>
            <a:r>
              <a:rPr lang="en-US" sz="2800" dirty="0" err="1">
                <a:ea typeface="+mn-lt"/>
                <a:cs typeface="+mn-lt"/>
              </a:rPr>
              <a:t>गए</a:t>
            </a:r>
            <a:r>
              <a:rPr lang="en-US" sz="2800" dirty="0">
                <a:ea typeface="+mn-lt"/>
                <a:cs typeface="+mn-lt"/>
              </a:rPr>
              <a:t>, </a:t>
            </a:r>
            <a:r>
              <a:rPr lang="en-US" sz="2800" dirty="0" err="1">
                <a:ea typeface="+mn-lt"/>
                <a:cs typeface="+mn-lt"/>
              </a:rPr>
              <a:t>क्योंकि</a:t>
            </a:r>
            <a:r>
              <a:rPr lang="en-US" sz="2800" dirty="0">
                <a:ea typeface="+mn-lt"/>
                <a:cs typeface="+mn-lt"/>
              </a:rPr>
              <a:t> # 1 </a:t>
            </a:r>
            <a:r>
              <a:rPr lang="en-US" sz="2800" dirty="0" err="1">
                <a:ea typeface="+mn-lt"/>
                <a:cs typeface="+mn-lt"/>
              </a:rPr>
              <a:t>वे</a:t>
            </a:r>
            <a:r>
              <a:rPr lang="en-US" sz="2800" dirty="0">
                <a:ea typeface="+mn-lt"/>
                <a:cs typeface="+mn-lt"/>
              </a:rPr>
              <a:t> </a:t>
            </a:r>
            <a:r>
              <a:rPr lang="en-US" sz="2800" dirty="0" err="1">
                <a:ea typeface="+mn-lt"/>
                <a:cs typeface="+mn-lt"/>
              </a:rPr>
              <a:t>मेम्ने</a:t>
            </a:r>
            <a:r>
              <a:rPr lang="en-US" sz="2800" dirty="0">
                <a:ea typeface="+mn-lt"/>
                <a:cs typeface="+mn-lt"/>
              </a:rPr>
              <a:t> का </a:t>
            </a:r>
            <a:r>
              <a:rPr lang="en-US" sz="2800" dirty="0" err="1">
                <a:ea typeface="+mn-lt"/>
                <a:cs typeface="+mn-lt"/>
              </a:rPr>
              <a:t>लहू</a:t>
            </a:r>
            <a:r>
              <a:rPr lang="en-US" sz="2800" dirty="0">
                <a:ea typeface="+mn-lt"/>
                <a:cs typeface="+mn-lt"/>
              </a:rPr>
              <a:t> </a:t>
            </a:r>
            <a:r>
              <a:rPr lang="en-US" sz="2800" dirty="0" err="1">
                <a:ea typeface="+mn-lt"/>
                <a:cs typeface="+mn-lt"/>
              </a:rPr>
              <a:t>और</a:t>
            </a:r>
            <a:r>
              <a:rPr lang="en-US" sz="2800" dirty="0">
                <a:ea typeface="+mn-lt"/>
                <a:cs typeface="+mn-lt"/>
              </a:rPr>
              <a:t> # 2 </a:t>
            </a:r>
            <a:r>
              <a:rPr lang="en-US" sz="2800" dirty="0" err="1">
                <a:ea typeface="+mn-lt"/>
                <a:cs typeface="+mn-lt"/>
              </a:rPr>
              <a:t>अपनी</a:t>
            </a:r>
            <a:r>
              <a:rPr lang="en-US" sz="2800" dirty="0">
                <a:ea typeface="+mn-lt"/>
                <a:cs typeface="+mn-lt"/>
              </a:rPr>
              <a:t> </a:t>
            </a:r>
            <a:r>
              <a:rPr lang="en-US" sz="2800" dirty="0" err="1">
                <a:ea typeface="+mn-lt"/>
                <a:cs typeface="+mn-lt"/>
              </a:rPr>
              <a:t>गवाही</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वचन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कारण</a:t>
            </a:r>
            <a:r>
              <a:rPr lang="en-US" sz="2800" dirty="0">
                <a:ea typeface="+mn-lt"/>
                <a:cs typeface="+mn-lt"/>
              </a:rPr>
              <a:t>, </a:t>
            </a:r>
            <a:r>
              <a:rPr lang="en-US" sz="2800" dirty="0" err="1">
                <a:ea typeface="+mn-lt"/>
                <a:cs typeface="+mn-lt"/>
              </a:rPr>
              <a:t>और</a:t>
            </a:r>
            <a:r>
              <a:rPr lang="en-US" sz="2800" dirty="0">
                <a:ea typeface="+mn-lt"/>
                <a:cs typeface="+mn-lt"/>
              </a:rPr>
              <a:t> # 3 </a:t>
            </a:r>
            <a:r>
              <a:rPr lang="en-US" sz="2800" dirty="0" err="1">
                <a:ea typeface="+mn-lt"/>
                <a:cs typeface="+mn-lt"/>
              </a:rPr>
              <a:t>मृत्यु</a:t>
            </a:r>
            <a:r>
              <a:rPr lang="en-US" sz="2800" dirty="0">
                <a:ea typeface="+mn-lt"/>
                <a:cs typeface="+mn-lt"/>
              </a:rPr>
              <a:t> का </a:t>
            </a:r>
            <a:r>
              <a:rPr lang="en-US" sz="2800" dirty="0" err="1">
                <a:ea typeface="+mn-lt"/>
                <a:cs typeface="+mn-lt"/>
              </a:rPr>
              <a:t>सामना</a:t>
            </a:r>
            <a:r>
              <a:rPr lang="en-US" sz="2800" dirty="0">
                <a:ea typeface="+mn-lt"/>
                <a:cs typeface="+mn-lt"/>
              </a:rPr>
              <a:t> </a:t>
            </a:r>
            <a:r>
              <a:rPr lang="en-US" sz="2800" dirty="0" err="1">
                <a:ea typeface="+mn-lt"/>
                <a:cs typeface="+mn-lt"/>
              </a:rPr>
              <a:t>करने</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भी</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जीवन</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प्रेम</a:t>
            </a:r>
            <a:r>
              <a:rPr lang="en-US" sz="2800" dirty="0">
                <a:ea typeface="+mn-lt"/>
                <a:cs typeface="+mn-lt"/>
              </a:rPr>
              <a:t> </a:t>
            </a:r>
            <a:r>
              <a:rPr lang="en-US" sz="2800" dirty="0" err="1">
                <a:ea typeface="+mn-lt"/>
                <a:cs typeface="+mn-lt"/>
              </a:rPr>
              <a:t>नहीं</a:t>
            </a:r>
            <a:r>
              <a:rPr lang="en-US" sz="2800" dirty="0">
                <a:ea typeface="+mn-lt"/>
                <a:cs typeface="+mn-lt"/>
              </a:rPr>
              <a:t> </a:t>
            </a:r>
            <a:r>
              <a:rPr lang="en-US" sz="2800" dirty="0" err="1">
                <a:ea typeface="+mn-lt"/>
                <a:cs typeface="+mn-lt"/>
              </a:rPr>
              <a:t>करते</a:t>
            </a:r>
            <a:r>
              <a:rPr lang="en-US" sz="2800" dirty="0">
                <a:ea typeface="+mn-lt"/>
                <a:cs typeface="+mn-lt"/>
              </a:rPr>
              <a:t> </a:t>
            </a:r>
            <a:r>
              <a:rPr lang="en-US" sz="2800" dirty="0" err="1">
                <a:ea typeface="+mn-lt"/>
                <a:cs typeface="+mn-lt"/>
              </a:rPr>
              <a:t>थे</a:t>
            </a:r>
            <a:r>
              <a:rPr lang="en-US" sz="2800" dirty="0">
                <a:ea typeface="+mn-lt"/>
                <a:cs typeface="+mn-lt"/>
              </a:rPr>
              <a:t>। </a:t>
            </a:r>
            <a:endParaRPr lang="en-US" sz="2800" dirty="0"/>
          </a:p>
          <a:p>
            <a:r>
              <a:rPr lang="en-US" sz="2800" dirty="0" err="1">
                <a:ea typeface="+mn-lt"/>
                <a:cs typeface="+mn-lt"/>
              </a:rPr>
              <a:t>हमें</a:t>
            </a:r>
            <a:r>
              <a:rPr lang="en-US" sz="2800" dirty="0">
                <a:ea typeface="+mn-lt"/>
                <a:cs typeface="+mn-lt"/>
              </a:rPr>
              <a:t> </a:t>
            </a:r>
            <a:r>
              <a:rPr lang="en-US" sz="2800" dirty="0" err="1">
                <a:ea typeface="+mn-lt"/>
                <a:cs typeface="+mn-lt"/>
              </a:rPr>
              <a:t>इस</a:t>
            </a:r>
            <a:r>
              <a:rPr lang="en-US" sz="2800" dirty="0">
                <a:ea typeface="+mn-lt"/>
                <a:cs typeface="+mn-lt"/>
              </a:rPr>
              <a:t> </a:t>
            </a:r>
            <a:r>
              <a:rPr lang="en-US" sz="2800" dirty="0" err="1">
                <a:ea typeface="+mn-lt"/>
                <a:cs typeface="+mn-lt"/>
              </a:rPr>
              <a:t>प्रश्न</a:t>
            </a:r>
            <a:r>
              <a:rPr lang="en-US" sz="2800" dirty="0">
                <a:ea typeface="+mn-lt"/>
                <a:cs typeface="+mn-lt"/>
              </a:rPr>
              <a:t> का </a:t>
            </a:r>
            <a:r>
              <a:rPr lang="en-US" sz="2800" dirty="0" err="1">
                <a:ea typeface="+mn-lt"/>
                <a:cs typeface="+mn-lt"/>
              </a:rPr>
              <a:t>उत्तर</a:t>
            </a:r>
            <a:r>
              <a:rPr lang="en-US" sz="2800" dirty="0">
                <a:ea typeface="+mn-lt"/>
                <a:cs typeface="+mn-lt"/>
              </a:rPr>
              <a:t> </a:t>
            </a:r>
            <a:r>
              <a:rPr lang="en-US" sz="2800" dirty="0" err="1">
                <a:ea typeface="+mn-lt"/>
                <a:cs typeface="+mn-lt"/>
              </a:rPr>
              <a:t>देने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आवश्यकता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कितनी</a:t>
            </a:r>
            <a:r>
              <a:rPr lang="en-US" sz="2800" dirty="0">
                <a:ea typeface="+mn-lt"/>
                <a:cs typeface="+mn-lt"/>
              </a:rPr>
              <a:t> </a:t>
            </a:r>
            <a:r>
              <a:rPr lang="en-US" sz="2800" dirty="0" err="1">
                <a:ea typeface="+mn-lt"/>
                <a:cs typeface="+mn-lt"/>
              </a:rPr>
              <a:t>दूर</a:t>
            </a:r>
            <a:r>
              <a:rPr lang="en-US" sz="2800" dirty="0">
                <a:ea typeface="+mn-lt"/>
                <a:cs typeface="+mn-lt"/>
              </a:rPr>
              <a:t> </a:t>
            </a:r>
            <a:r>
              <a:rPr lang="en-US" sz="2800" dirty="0" err="1">
                <a:ea typeface="+mn-lt"/>
                <a:cs typeface="+mn-lt"/>
              </a:rPr>
              <a:t>जाने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तैयार</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पीड़ित</a:t>
            </a:r>
            <a:r>
              <a:rPr lang="en-US" sz="2800" dirty="0">
                <a:ea typeface="+mn-lt"/>
                <a:cs typeface="+mn-lt"/>
              </a:rPr>
              <a:t> </a:t>
            </a:r>
            <a:r>
              <a:rPr lang="en-US" sz="2800" dirty="0" err="1">
                <a:ea typeface="+mn-lt"/>
                <a:cs typeface="+mn-lt"/>
              </a:rPr>
              <a:t>होने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तैयार</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यह</a:t>
            </a:r>
            <a:r>
              <a:rPr lang="en-US" sz="2800" dirty="0">
                <a:ea typeface="+mn-lt"/>
                <a:cs typeface="+mn-lt"/>
              </a:rPr>
              <a:t> </a:t>
            </a:r>
            <a:r>
              <a:rPr lang="en-US" sz="2800" dirty="0" err="1">
                <a:ea typeface="+mn-lt"/>
                <a:cs typeface="+mn-lt"/>
              </a:rPr>
              <a:t>सब</a:t>
            </a:r>
            <a:r>
              <a:rPr lang="en-US" sz="2800" dirty="0">
                <a:ea typeface="+mn-lt"/>
                <a:cs typeface="+mn-lt"/>
              </a:rPr>
              <a:t> </a:t>
            </a:r>
            <a:r>
              <a:rPr lang="en-US" sz="2800" dirty="0" err="1">
                <a:ea typeface="+mn-lt"/>
                <a:cs typeface="+mn-lt"/>
              </a:rPr>
              <a:t>खुशी</a:t>
            </a:r>
            <a:r>
              <a:rPr lang="en-US" sz="2800" dirty="0">
                <a:ea typeface="+mn-lt"/>
                <a:cs typeface="+mn-lt"/>
              </a:rPr>
              <a:t> </a:t>
            </a:r>
            <a:r>
              <a:rPr lang="en-US" sz="2800" dirty="0" err="1">
                <a:ea typeface="+mn-lt"/>
                <a:cs typeface="+mn-lt"/>
              </a:rPr>
              <a:t>गिने</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मेरे</a:t>
            </a:r>
            <a:r>
              <a:rPr lang="en-US" sz="2800" dirty="0">
                <a:ea typeface="+mn-lt"/>
                <a:cs typeface="+mn-lt"/>
              </a:rPr>
              <a:t> </a:t>
            </a:r>
            <a:r>
              <a:rPr lang="en-US" sz="2800" dirty="0" err="1">
                <a:ea typeface="+mn-lt"/>
                <a:cs typeface="+mn-lt"/>
              </a:rPr>
              <a:t>प्रभु</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उद्धारकर्ता</a:t>
            </a:r>
            <a:r>
              <a:rPr lang="en-US" sz="2800" dirty="0">
                <a:ea typeface="+mn-lt"/>
                <a:cs typeface="+mn-lt"/>
              </a:rPr>
              <a:t> </a:t>
            </a:r>
            <a:r>
              <a:rPr lang="en-US" sz="2800" dirty="0" err="1">
                <a:ea typeface="+mn-lt"/>
                <a:cs typeface="+mn-lt"/>
              </a:rPr>
              <a:t>यीशु</a:t>
            </a:r>
            <a:r>
              <a:rPr lang="en-US" sz="2800" dirty="0">
                <a:ea typeface="+mn-lt"/>
                <a:cs typeface="+mn-lt"/>
              </a:rPr>
              <a:t> </a:t>
            </a:r>
            <a:r>
              <a:rPr lang="en-US" sz="2800" dirty="0" err="1">
                <a:ea typeface="+mn-lt"/>
                <a:cs typeface="+mn-lt"/>
              </a:rPr>
              <a:t>मसीह</a:t>
            </a:r>
            <a:r>
              <a:rPr lang="en-US" sz="2800" dirty="0">
                <a:ea typeface="+mn-lt"/>
                <a:cs typeface="+mn-lt"/>
              </a:rPr>
              <a:t> का </a:t>
            </a:r>
            <a:r>
              <a:rPr lang="en-US" sz="2800" dirty="0" err="1">
                <a:ea typeface="+mn-lt"/>
                <a:cs typeface="+mn-lt"/>
              </a:rPr>
              <a:t>पालन</a:t>
            </a:r>
            <a:r>
              <a:rPr lang="en-US" sz="2800" dirty="0">
                <a:ea typeface="+mn-lt"/>
                <a:cs typeface="+mn-lt"/>
              </a:rPr>
              <a:t> </a:t>
            </a:r>
            <a:r>
              <a:rPr lang="en-US" sz="2800" dirty="0" err="1">
                <a:ea typeface="+mn-lt"/>
                <a:cs typeface="+mn-lt"/>
              </a:rPr>
              <a:t>करने</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उसके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एक</a:t>
            </a:r>
            <a:r>
              <a:rPr lang="en-US" sz="2800" dirty="0">
                <a:ea typeface="+mn-lt"/>
                <a:cs typeface="+mn-lt"/>
              </a:rPr>
              <a:t> </a:t>
            </a:r>
            <a:r>
              <a:rPr lang="en-US" sz="2800" dirty="0" err="1">
                <a:ea typeface="+mn-lt"/>
                <a:cs typeface="+mn-lt"/>
              </a:rPr>
              <a:t>बिलबोर्ड</a:t>
            </a:r>
            <a:r>
              <a:rPr lang="en-US" sz="2800" dirty="0">
                <a:ea typeface="+mn-lt"/>
                <a:cs typeface="+mn-lt"/>
              </a:rPr>
              <a:t> </a:t>
            </a:r>
            <a:r>
              <a:rPr lang="en-US" sz="2800" dirty="0" err="1">
                <a:ea typeface="+mn-lt"/>
                <a:cs typeface="+mn-lt"/>
              </a:rPr>
              <a:t>कथन</a:t>
            </a:r>
            <a:r>
              <a:rPr lang="en-US" sz="2800" dirty="0">
                <a:ea typeface="+mn-lt"/>
                <a:cs typeface="+mn-lt"/>
              </a:rPr>
              <a:t> </a:t>
            </a:r>
            <a:r>
              <a:rPr lang="en-US" sz="2800" dirty="0" err="1">
                <a:ea typeface="+mn-lt"/>
                <a:cs typeface="+mn-lt"/>
              </a:rPr>
              <a:t>बनने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लिए</a:t>
            </a:r>
            <a:r>
              <a:rPr lang="en-US" sz="2800" dirty="0">
                <a:ea typeface="+mn-lt"/>
                <a:cs typeface="+mn-lt"/>
              </a:rPr>
              <a:t> </a:t>
            </a:r>
            <a:r>
              <a:rPr lang="en-US" sz="2800" dirty="0" err="1">
                <a:ea typeface="+mn-lt"/>
                <a:cs typeface="+mn-lt"/>
              </a:rPr>
              <a:t>तैयार</a:t>
            </a:r>
            <a:r>
              <a:rPr lang="en-US" sz="2800" dirty="0">
                <a:ea typeface="+mn-lt"/>
                <a:cs typeface="+mn-lt"/>
              </a:rPr>
              <a:t> </a:t>
            </a:r>
            <a:r>
              <a:rPr lang="hi-IN" sz="2800" dirty="0">
                <a:ea typeface="+mn-lt"/>
                <a:cs typeface="+mn-lt"/>
              </a:rPr>
              <a:t>हो</a:t>
            </a:r>
            <a:r>
              <a:rPr lang="en-US" sz="2800" dirty="0">
                <a:ea typeface="+mn-lt"/>
                <a:cs typeface="+mn-lt"/>
              </a:rPr>
              <a:t>?</a:t>
            </a:r>
          </a:p>
          <a:p>
            <a:pPr algn="ctr"/>
            <a:endParaRPr lang="en-US" sz="2800" dirty="0">
              <a:ea typeface="+mn-lt"/>
              <a:cs typeface="+mn-lt"/>
            </a:endParaRPr>
          </a:p>
          <a:p>
            <a:pPr algn="ctr"/>
            <a:r>
              <a:rPr lang="en-US" sz="4000" dirty="0" err="1">
                <a:ea typeface="+mn-lt"/>
                <a:cs typeface="+mn-lt"/>
              </a:rPr>
              <a:t>संतों</a:t>
            </a:r>
            <a:r>
              <a:rPr lang="en-US" sz="4000" dirty="0">
                <a:ea typeface="+mn-lt"/>
                <a:cs typeface="+mn-lt"/>
              </a:rPr>
              <a:t> </a:t>
            </a:r>
            <a:r>
              <a:rPr lang="hi-IN" sz="4000" dirty="0">
                <a:ea typeface="+mn-lt"/>
                <a:cs typeface="+mn-lt"/>
              </a:rPr>
              <a:t>इसे आनंद </a:t>
            </a:r>
            <a:r>
              <a:rPr lang="en-US" sz="4000" dirty="0" err="1">
                <a:ea typeface="+mn-lt"/>
                <a:cs typeface="+mn-lt"/>
              </a:rPr>
              <a:t>जानो</a:t>
            </a:r>
            <a:r>
              <a:rPr lang="en-US" sz="4000" dirty="0">
                <a:ea typeface="+mn-lt"/>
                <a:cs typeface="+mn-lt"/>
              </a:rPr>
              <a:t>..</a:t>
            </a:r>
            <a:endParaRPr lang="en-US" sz="4000" dirty="0"/>
          </a:p>
          <a:p>
            <a:pPr algn="ctr"/>
            <a:r>
              <a:rPr lang="en-US" sz="4000" dirty="0" err="1">
                <a:ea typeface="+mn-lt"/>
                <a:cs typeface="+mn-lt"/>
              </a:rPr>
              <a:t>यह</a:t>
            </a:r>
            <a:r>
              <a:rPr lang="en-US" sz="4000" dirty="0">
                <a:ea typeface="+mn-lt"/>
                <a:cs typeface="+mn-lt"/>
              </a:rPr>
              <a:t> </a:t>
            </a:r>
            <a:r>
              <a:rPr lang="en-US" sz="4000" dirty="0" err="1">
                <a:ea typeface="+mn-lt"/>
                <a:cs typeface="+mn-lt"/>
              </a:rPr>
              <a:t>सब</a:t>
            </a:r>
            <a:r>
              <a:rPr lang="en-US" sz="4000" dirty="0">
                <a:ea typeface="+mn-lt"/>
                <a:cs typeface="+mn-lt"/>
              </a:rPr>
              <a:t> </a:t>
            </a:r>
            <a:r>
              <a:rPr lang="en-US" sz="4000" dirty="0" err="1">
                <a:ea typeface="+mn-lt"/>
                <a:cs typeface="+mn-lt"/>
              </a:rPr>
              <a:t>यीशु</a:t>
            </a:r>
            <a:r>
              <a:rPr lang="en-US" sz="4000" dirty="0">
                <a:ea typeface="+mn-lt"/>
                <a:cs typeface="+mn-lt"/>
              </a:rPr>
              <a:t> </a:t>
            </a:r>
            <a:r>
              <a:rPr lang="en-US" sz="4000" dirty="0" err="1">
                <a:ea typeface="+mn-lt"/>
                <a:cs typeface="+mn-lt"/>
              </a:rPr>
              <a:t>के</a:t>
            </a:r>
            <a:r>
              <a:rPr lang="en-US" sz="4000" dirty="0">
                <a:ea typeface="+mn-lt"/>
                <a:cs typeface="+mn-lt"/>
              </a:rPr>
              <a:t> </a:t>
            </a:r>
            <a:r>
              <a:rPr lang="en-US" sz="4000" dirty="0" err="1">
                <a:ea typeface="+mn-lt"/>
                <a:cs typeface="+mn-lt"/>
              </a:rPr>
              <a:t>लिए</a:t>
            </a:r>
            <a:r>
              <a:rPr lang="en-US" sz="4000" dirty="0">
                <a:ea typeface="+mn-lt"/>
                <a:cs typeface="+mn-lt"/>
              </a:rPr>
              <a:t> </a:t>
            </a:r>
            <a:r>
              <a:rPr lang="hi-IN" sz="4000" dirty="0">
                <a:ea typeface="+mn-lt"/>
                <a:cs typeface="+mn-lt"/>
              </a:rPr>
              <a:t>आनंद </a:t>
            </a:r>
            <a:r>
              <a:rPr lang="en-US" sz="4000" dirty="0" err="1">
                <a:ea typeface="+mn-lt"/>
                <a:cs typeface="+mn-lt"/>
              </a:rPr>
              <a:t>जानो</a:t>
            </a:r>
            <a:r>
              <a:rPr lang="en-US" sz="4000" dirty="0">
                <a:ea typeface="+mn-lt"/>
                <a:cs typeface="+mn-lt"/>
              </a:rPr>
              <a:t>..</a:t>
            </a:r>
          </a:p>
          <a:p>
            <a:pPr algn="ctr"/>
            <a:r>
              <a:rPr lang="en-US" sz="4000" dirty="0" err="1">
                <a:ea typeface="+mn-lt"/>
                <a:cs typeface="+mn-lt"/>
              </a:rPr>
              <a:t>वह</a:t>
            </a:r>
            <a:r>
              <a:rPr lang="en-US" sz="4000" dirty="0">
                <a:ea typeface="+mn-lt"/>
                <a:cs typeface="+mn-lt"/>
              </a:rPr>
              <a:t> </a:t>
            </a:r>
            <a:r>
              <a:rPr lang="en-US" sz="4000" dirty="0" err="1">
                <a:ea typeface="+mn-lt"/>
                <a:cs typeface="+mn-lt"/>
              </a:rPr>
              <a:t>योग्य</a:t>
            </a:r>
            <a:r>
              <a:rPr lang="en-US" sz="4000" dirty="0">
                <a:ea typeface="+mn-lt"/>
                <a:cs typeface="+mn-lt"/>
              </a:rPr>
              <a:t> </a:t>
            </a:r>
            <a:r>
              <a:rPr lang="en-US" sz="4000" dirty="0" err="1">
                <a:ea typeface="+mn-lt"/>
                <a:cs typeface="+mn-lt"/>
              </a:rPr>
              <a:t>है</a:t>
            </a:r>
            <a:endParaRPr lang="en-US" sz="4000" dirty="0">
              <a:ea typeface="+mn-lt"/>
              <a:cs typeface="+mn-lt"/>
            </a:endParaRPr>
          </a:p>
          <a:p>
            <a:pPr algn="l"/>
            <a:endParaRPr lang="en-US" sz="2800" dirty="0"/>
          </a:p>
        </p:txBody>
      </p:sp>
    </p:spTree>
    <p:extLst>
      <p:ext uri="{BB962C8B-B14F-4D97-AF65-F5344CB8AC3E}">
        <p14:creationId xmlns:p14="http://schemas.microsoft.com/office/powerpoint/2010/main" val="1623864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C64D7B-AA04-4C1B-BE5A-62CAB46A1437}"/>
              </a:ext>
            </a:extLst>
          </p:cNvPr>
          <p:cNvSpPr txBox="1"/>
          <p:nvPr/>
        </p:nvSpPr>
        <p:spPr>
          <a:xfrm>
            <a:off x="730500" y="1052893"/>
            <a:ext cx="8877523"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9“अत: </a:t>
            </a:r>
            <a:r>
              <a:rPr lang="en-US" sz="2800" dirty="0" err="1">
                <a:ea typeface="+mn-lt"/>
                <a:cs typeface="+mn-lt"/>
              </a:rPr>
              <a:t>तुम</a:t>
            </a:r>
            <a:r>
              <a:rPr lang="en-US" sz="2800" dirty="0">
                <a:ea typeface="+mn-lt"/>
                <a:cs typeface="+mn-lt"/>
              </a:rPr>
              <a:t> </a:t>
            </a:r>
            <a:r>
              <a:rPr lang="en-US" sz="2800" dirty="0" err="1">
                <a:ea typeface="+mn-lt"/>
                <a:cs typeface="+mn-lt"/>
              </a:rPr>
              <a:t>इस</a:t>
            </a:r>
            <a:r>
              <a:rPr lang="en-US" sz="2800" dirty="0">
                <a:ea typeface="+mn-lt"/>
                <a:cs typeface="+mn-lt"/>
              </a:rPr>
              <a:t> </a:t>
            </a:r>
            <a:r>
              <a:rPr lang="en-US" sz="2800" dirty="0" err="1">
                <a:ea typeface="+mn-lt"/>
                <a:cs typeface="+mn-lt"/>
              </a:rPr>
              <a:t>रीति</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प्रार्थना</a:t>
            </a:r>
            <a:r>
              <a:rPr lang="en-US" sz="2800" dirty="0">
                <a:ea typeface="+mn-lt"/>
                <a:cs typeface="+mn-lt"/>
              </a:rPr>
              <a:t> </a:t>
            </a:r>
            <a:r>
              <a:rPr lang="en-US" sz="2800" dirty="0" err="1">
                <a:ea typeface="+mn-lt"/>
                <a:cs typeface="+mn-lt"/>
              </a:rPr>
              <a:t>किया</a:t>
            </a:r>
            <a:r>
              <a:rPr lang="en-US" sz="2800" dirty="0">
                <a:ea typeface="+mn-lt"/>
                <a:cs typeface="+mn-lt"/>
              </a:rPr>
              <a:t> </a:t>
            </a:r>
            <a:r>
              <a:rPr lang="en-US" sz="2800" dirty="0" err="1">
                <a:ea typeface="+mn-lt"/>
                <a:cs typeface="+mn-lt"/>
              </a:rPr>
              <a:t>करो</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पिता</a:t>
            </a:r>
            <a:r>
              <a:rPr lang="en-US" sz="2800" dirty="0">
                <a:ea typeface="+mn-lt"/>
                <a:cs typeface="+mn-lt"/>
              </a:rPr>
              <a:t>, </a:t>
            </a:r>
            <a:r>
              <a:rPr lang="en-US" sz="2800" dirty="0" err="1">
                <a:ea typeface="+mn-lt"/>
                <a:cs typeface="+mn-lt"/>
              </a:rPr>
              <a:t>तू</a:t>
            </a:r>
            <a:r>
              <a:rPr lang="en-US" sz="2800" dirty="0">
                <a:ea typeface="+mn-lt"/>
                <a:cs typeface="+mn-lt"/>
              </a:rPr>
              <a:t> </a:t>
            </a:r>
            <a:r>
              <a:rPr lang="en-US" sz="2800" dirty="0" err="1">
                <a:ea typeface="+mn-lt"/>
                <a:cs typeface="+mn-lt"/>
              </a:rPr>
              <a:t>जो</a:t>
            </a:r>
            <a:r>
              <a:rPr lang="en-US" sz="2800" dirty="0">
                <a:ea typeface="+mn-lt"/>
                <a:cs typeface="+mn-lt"/>
              </a:rPr>
              <a:t> </a:t>
            </a:r>
            <a:r>
              <a:rPr lang="en-US" sz="2800" dirty="0" err="1">
                <a:ea typeface="+mn-lt"/>
                <a:cs typeface="+mn-lt"/>
              </a:rPr>
              <a:t>स्वर्ग</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तेरा</a:t>
            </a:r>
            <a:r>
              <a:rPr lang="en-US" sz="2800" dirty="0">
                <a:ea typeface="+mn-lt"/>
                <a:cs typeface="+mn-lt"/>
              </a:rPr>
              <a:t> </a:t>
            </a:r>
            <a:r>
              <a:rPr lang="en-US" sz="2800" dirty="0" err="1">
                <a:ea typeface="+mn-lt"/>
                <a:cs typeface="+mn-lt"/>
              </a:rPr>
              <a:t>नाम</a:t>
            </a:r>
            <a:r>
              <a:rPr lang="en-US" sz="2800" dirty="0">
                <a:ea typeface="+mn-lt"/>
                <a:cs typeface="+mn-lt"/>
              </a:rPr>
              <a:t> </a:t>
            </a:r>
            <a:r>
              <a:rPr lang="en-US" sz="2800" dirty="0" err="1">
                <a:ea typeface="+mn-lt"/>
                <a:cs typeface="+mn-lt"/>
              </a:rPr>
              <a:t>पवित्र</a:t>
            </a:r>
            <a:r>
              <a:rPr lang="en-US" sz="2800" dirty="0">
                <a:ea typeface="+mn-lt"/>
                <a:cs typeface="+mn-lt"/>
              </a:rPr>
              <a:t> </a:t>
            </a:r>
            <a:r>
              <a:rPr lang="en-US" sz="2800" dirty="0" err="1">
                <a:ea typeface="+mn-lt"/>
                <a:cs typeface="+mn-lt"/>
              </a:rPr>
              <a:t>माना</a:t>
            </a:r>
            <a:r>
              <a:rPr lang="en-US" sz="2800" dirty="0">
                <a:ea typeface="+mn-lt"/>
                <a:cs typeface="+mn-lt"/>
              </a:rPr>
              <a:t> जाए।10‘तेरा </a:t>
            </a:r>
            <a:r>
              <a:rPr lang="en-US" sz="2800" dirty="0" err="1">
                <a:ea typeface="+mn-lt"/>
                <a:cs typeface="+mn-lt"/>
              </a:rPr>
              <a:t>राज्य</a:t>
            </a:r>
            <a:r>
              <a:rPr lang="en-US" sz="2800" dirty="0">
                <a:ea typeface="+mn-lt"/>
                <a:cs typeface="+mn-lt"/>
              </a:rPr>
              <a:t> </a:t>
            </a:r>
            <a:r>
              <a:rPr lang="en-US" sz="2800" dirty="0" err="1">
                <a:ea typeface="+mn-lt"/>
                <a:cs typeface="+mn-lt"/>
              </a:rPr>
              <a:t>आए</a:t>
            </a:r>
            <a:r>
              <a:rPr lang="en-US" sz="2800" dirty="0">
                <a:ea typeface="+mn-lt"/>
                <a:cs typeface="+mn-lt"/>
              </a:rPr>
              <a:t>। </a:t>
            </a:r>
            <a:r>
              <a:rPr lang="en-US" sz="2800" dirty="0" err="1">
                <a:ea typeface="+mn-lt"/>
                <a:cs typeface="+mn-lt"/>
              </a:rPr>
              <a:t>तेरी</a:t>
            </a:r>
            <a:r>
              <a:rPr lang="en-US" sz="2800" dirty="0">
                <a:ea typeface="+mn-lt"/>
                <a:cs typeface="+mn-lt"/>
              </a:rPr>
              <a:t> </a:t>
            </a:r>
            <a:r>
              <a:rPr lang="en-US" sz="2800" dirty="0" err="1">
                <a:ea typeface="+mn-lt"/>
                <a:cs typeface="+mn-lt"/>
              </a:rPr>
              <a:t>इच्छा</a:t>
            </a:r>
            <a:r>
              <a:rPr lang="en-US" sz="2800" dirty="0">
                <a:ea typeface="+mn-lt"/>
                <a:cs typeface="+mn-lt"/>
              </a:rPr>
              <a:t> </a:t>
            </a:r>
            <a:r>
              <a:rPr lang="en-US" sz="2800" dirty="0" err="1">
                <a:ea typeface="+mn-lt"/>
                <a:cs typeface="+mn-lt"/>
              </a:rPr>
              <a:t>जैसी</a:t>
            </a:r>
            <a:r>
              <a:rPr lang="en-US" sz="2800" dirty="0">
                <a:ea typeface="+mn-lt"/>
                <a:cs typeface="+mn-lt"/>
              </a:rPr>
              <a:t> </a:t>
            </a:r>
            <a:r>
              <a:rPr lang="en-US" sz="2800" dirty="0" err="1">
                <a:ea typeface="+mn-lt"/>
                <a:cs typeface="+mn-lt"/>
              </a:rPr>
              <a:t>स्वर्ग</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होती</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वैसे</a:t>
            </a:r>
            <a:r>
              <a:rPr lang="en-US" sz="2800" dirty="0">
                <a:ea typeface="+mn-lt"/>
                <a:cs typeface="+mn-lt"/>
              </a:rPr>
              <a:t> </a:t>
            </a:r>
            <a:r>
              <a:rPr lang="en-US" sz="2800" dirty="0" err="1">
                <a:ea typeface="+mn-lt"/>
                <a:cs typeface="+mn-lt"/>
              </a:rPr>
              <a:t>पृथ्वी</a:t>
            </a:r>
            <a:r>
              <a:rPr lang="en-US" sz="2800" dirty="0">
                <a:ea typeface="+mn-lt"/>
                <a:cs typeface="+mn-lt"/>
              </a:rPr>
              <a:t> </a:t>
            </a:r>
            <a:r>
              <a:rPr lang="en-US" sz="2800" dirty="0" err="1">
                <a:ea typeface="+mn-lt"/>
                <a:cs typeface="+mn-lt"/>
              </a:rPr>
              <a:t>पर</a:t>
            </a:r>
            <a:r>
              <a:rPr lang="en-US" sz="2800" dirty="0">
                <a:ea typeface="+mn-lt"/>
                <a:cs typeface="+mn-lt"/>
              </a:rPr>
              <a:t> </a:t>
            </a:r>
            <a:r>
              <a:rPr lang="en-US" sz="2800" dirty="0" err="1">
                <a:ea typeface="+mn-lt"/>
                <a:cs typeface="+mn-lt"/>
              </a:rPr>
              <a:t>भी</a:t>
            </a:r>
            <a:r>
              <a:rPr lang="en-US" sz="2800" dirty="0">
                <a:ea typeface="+mn-lt"/>
                <a:cs typeface="+mn-lt"/>
              </a:rPr>
              <a:t> हो।11‘हमारी </a:t>
            </a:r>
            <a:r>
              <a:rPr lang="en-US" sz="2800" dirty="0" err="1">
                <a:ea typeface="+mn-lt"/>
                <a:cs typeface="+mn-lt"/>
              </a:rPr>
              <a:t>दिन</a:t>
            </a:r>
            <a:r>
              <a:rPr lang="en-US" sz="2800" dirty="0">
                <a:ea typeface="+mn-lt"/>
                <a:cs typeface="+mn-lt"/>
              </a:rPr>
              <a:t> </a:t>
            </a:r>
            <a:r>
              <a:rPr lang="en-US" sz="2800" dirty="0" err="1">
                <a:ea typeface="+mn-lt"/>
                <a:cs typeface="+mn-lt"/>
              </a:rPr>
              <a:t>भर</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रोटी</a:t>
            </a:r>
            <a:r>
              <a:rPr lang="en-US" sz="2800" dirty="0">
                <a:ea typeface="+mn-lt"/>
                <a:cs typeface="+mn-lt"/>
              </a:rPr>
              <a:t> </a:t>
            </a:r>
            <a:r>
              <a:rPr lang="en-US" sz="2800" dirty="0" err="1">
                <a:ea typeface="+mn-lt"/>
                <a:cs typeface="+mn-lt"/>
              </a:rPr>
              <a:t>आज</a:t>
            </a:r>
            <a:r>
              <a:rPr lang="en-US" sz="2800" dirty="0">
                <a:ea typeface="+mn-lt"/>
                <a:cs typeface="+mn-lt"/>
              </a:rPr>
              <a:t> </a:t>
            </a:r>
            <a:r>
              <a:rPr lang="en-US" sz="2800" dirty="0" err="1">
                <a:ea typeface="+mn-lt"/>
                <a:cs typeface="+mn-lt"/>
              </a:rPr>
              <a:t>हमें</a:t>
            </a:r>
            <a:r>
              <a:rPr lang="en-US" sz="2800" dirty="0">
                <a:ea typeface="+mn-lt"/>
                <a:cs typeface="+mn-lt"/>
              </a:rPr>
              <a:t> दे।12‘और </a:t>
            </a:r>
            <a:r>
              <a:rPr lang="en-US" sz="2800" dirty="0" err="1">
                <a:ea typeface="+mn-lt"/>
                <a:cs typeface="+mn-lt"/>
              </a:rPr>
              <a:t>जिस</a:t>
            </a:r>
            <a:r>
              <a:rPr lang="en-US" sz="2800" dirty="0">
                <a:ea typeface="+mn-lt"/>
                <a:cs typeface="+mn-lt"/>
              </a:rPr>
              <a:t> </a:t>
            </a:r>
            <a:r>
              <a:rPr lang="en-US" sz="2800" dirty="0" err="1">
                <a:ea typeface="+mn-lt"/>
                <a:cs typeface="+mn-lt"/>
              </a:rPr>
              <a:t>प्रकार</a:t>
            </a:r>
            <a:r>
              <a:rPr lang="en-US" sz="2800" dirty="0">
                <a:ea typeface="+mn-lt"/>
                <a:cs typeface="+mn-lt"/>
              </a:rPr>
              <a:t> </a:t>
            </a:r>
            <a:r>
              <a:rPr lang="en-US" sz="2800" dirty="0" err="1">
                <a:ea typeface="+mn-lt"/>
                <a:cs typeface="+mn-lt"/>
              </a:rPr>
              <a:t>हम</a:t>
            </a:r>
            <a:r>
              <a:rPr lang="en-US" sz="2800" dirty="0">
                <a:ea typeface="+mn-lt"/>
                <a:cs typeface="+mn-lt"/>
              </a:rPr>
              <a:t> </a:t>
            </a:r>
            <a:r>
              <a:rPr lang="en-US" sz="2800" dirty="0" err="1">
                <a:ea typeface="+mn-lt"/>
                <a:cs typeface="+mn-lt"/>
              </a:rPr>
              <a:t>ने</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अपराधियों</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क्षमा</a:t>
            </a:r>
            <a:r>
              <a:rPr lang="en-US" sz="2800" dirty="0">
                <a:ea typeface="+mn-lt"/>
                <a:cs typeface="+mn-lt"/>
              </a:rPr>
              <a:t> </a:t>
            </a:r>
            <a:r>
              <a:rPr lang="en-US" sz="2800" dirty="0" err="1">
                <a:ea typeface="+mn-lt"/>
                <a:cs typeface="+mn-lt"/>
              </a:rPr>
              <a:t>किया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वैसे</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तू</a:t>
            </a:r>
            <a:r>
              <a:rPr lang="en-US" sz="2800" dirty="0">
                <a:ea typeface="+mn-lt"/>
                <a:cs typeface="+mn-lt"/>
              </a:rPr>
              <a:t> </a:t>
            </a:r>
            <a:r>
              <a:rPr lang="en-US" sz="2800" dirty="0" err="1">
                <a:ea typeface="+mn-lt"/>
                <a:cs typeface="+mn-lt"/>
              </a:rPr>
              <a:t>भी</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अपराधों</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क्षमा</a:t>
            </a:r>
            <a:r>
              <a:rPr lang="en-US" sz="2800" dirty="0">
                <a:ea typeface="+mn-lt"/>
                <a:cs typeface="+mn-lt"/>
              </a:rPr>
              <a:t> कर।13‘और </a:t>
            </a:r>
            <a:r>
              <a:rPr lang="en-US" sz="2800" dirty="0" err="1">
                <a:ea typeface="+mn-lt"/>
                <a:cs typeface="+mn-lt"/>
              </a:rPr>
              <a:t>हमें</a:t>
            </a:r>
            <a:r>
              <a:rPr lang="en-US" sz="2800" dirty="0">
                <a:ea typeface="+mn-lt"/>
                <a:cs typeface="+mn-lt"/>
              </a:rPr>
              <a:t> </a:t>
            </a:r>
            <a:r>
              <a:rPr lang="en-US" sz="2800" dirty="0" err="1">
                <a:ea typeface="+mn-lt"/>
                <a:cs typeface="+mn-lt"/>
              </a:rPr>
              <a:t>परीक्षा</a:t>
            </a:r>
            <a:r>
              <a:rPr lang="en-US" sz="2800" dirty="0">
                <a:ea typeface="+mn-lt"/>
                <a:cs typeface="+mn-lt"/>
              </a:rPr>
              <a:t> </a:t>
            </a:r>
            <a:r>
              <a:rPr lang="en-US" sz="2800" dirty="0" err="1">
                <a:ea typeface="+mn-lt"/>
                <a:cs typeface="+mn-lt"/>
              </a:rPr>
              <a:t>में</a:t>
            </a:r>
            <a:r>
              <a:rPr lang="en-US" sz="2800" dirty="0">
                <a:ea typeface="+mn-lt"/>
                <a:cs typeface="+mn-lt"/>
              </a:rPr>
              <a:t> न </a:t>
            </a:r>
            <a:r>
              <a:rPr lang="en-US" sz="2800" dirty="0" err="1">
                <a:ea typeface="+mn-lt"/>
                <a:cs typeface="+mn-lt"/>
              </a:rPr>
              <a:t>ला</a:t>
            </a:r>
            <a:r>
              <a:rPr lang="en-US" sz="2800" dirty="0">
                <a:ea typeface="+mn-lt"/>
                <a:cs typeface="+mn-lt"/>
              </a:rPr>
              <a:t>, </a:t>
            </a:r>
            <a:r>
              <a:rPr lang="en-US" sz="2800" dirty="0" err="1">
                <a:ea typeface="+mn-lt"/>
                <a:cs typeface="+mn-lt"/>
              </a:rPr>
              <a:t>परन्तु</a:t>
            </a:r>
            <a:r>
              <a:rPr lang="en-US" sz="2800" dirty="0">
                <a:ea typeface="+mn-lt"/>
                <a:cs typeface="+mn-lt"/>
              </a:rPr>
              <a:t> </a:t>
            </a:r>
            <a:r>
              <a:rPr lang="en-US" sz="2800" dirty="0" err="1">
                <a:ea typeface="+mn-lt"/>
                <a:cs typeface="+mn-lt"/>
              </a:rPr>
              <a:t>बुराई</a:t>
            </a:r>
            <a:r>
              <a:rPr lang="en-US" sz="2800" dirty="0">
                <a:ea typeface="+mn-lt"/>
                <a:cs typeface="+mn-lt"/>
              </a:rPr>
              <a:t> </a:t>
            </a:r>
            <a:r>
              <a:rPr lang="en-US" sz="2800" dirty="0" err="1">
                <a:ea typeface="+mn-lt"/>
                <a:cs typeface="+mn-lt"/>
              </a:rPr>
              <a:t>से</a:t>
            </a:r>
            <a:r>
              <a:rPr lang="en-US" sz="2800" dirty="0">
                <a:ea typeface="+mn-lt"/>
                <a:cs typeface="+mn-lt"/>
              </a:rPr>
              <a:t> </a:t>
            </a:r>
            <a:r>
              <a:rPr lang="en-US" sz="2800" dirty="0" err="1">
                <a:ea typeface="+mn-lt"/>
                <a:cs typeface="+mn-lt"/>
              </a:rPr>
              <a:t>बचा</a:t>
            </a:r>
            <a:r>
              <a:rPr lang="en-US" sz="2800" dirty="0">
                <a:ea typeface="+mn-lt"/>
                <a:cs typeface="+mn-lt"/>
              </a:rPr>
              <a:t>; (</a:t>
            </a:r>
            <a:r>
              <a:rPr lang="en-US" sz="2800" dirty="0" err="1">
                <a:ea typeface="+mn-lt"/>
                <a:cs typeface="+mn-lt"/>
              </a:rPr>
              <a:t>क्योंकि</a:t>
            </a:r>
            <a:r>
              <a:rPr lang="en-US" sz="2800" dirty="0">
                <a:ea typeface="+mn-lt"/>
                <a:cs typeface="+mn-lt"/>
              </a:rPr>
              <a:t> </a:t>
            </a:r>
            <a:r>
              <a:rPr lang="en-US" sz="2800" dirty="0" err="1">
                <a:ea typeface="+mn-lt"/>
                <a:cs typeface="+mn-lt"/>
              </a:rPr>
              <a:t>राज्य</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पराक्रम</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महिमा</a:t>
            </a:r>
            <a:r>
              <a:rPr lang="en-US" sz="2800" dirty="0">
                <a:ea typeface="+mn-lt"/>
                <a:cs typeface="+mn-lt"/>
              </a:rPr>
              <a:t> </a:t>
            </a:r>
            <a:r>
              <a:rPr lang="en-US" sz="2800" dirty="0" err="1">
                <a:ea typeface="+mn-lt"/>
                <a:cs typeface="+mn-lt"/>
              </a:rPr>
              <a:t>सदा</a:t>
            </a:r>
            <a:r>
              <a:rPr lang="en-US" sz="2800" dirty="0">
                <a:ea typeface="+mn-lt"/>
                <a:cs typeface="+mn-lt"/>
              </a:rPr>
              <a:t> </a:t>
            </a:r>
            <a:r>
              <a:rPr lang="en-US" sz="2800" dirty="0" err="1">
                <a:ea typeface="+mn-lt"/>
                <a:cs typeface="+mn-lt"/>
              </a:rPr>
              <a:t>तेरे</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आमीन</a:t>
            </a:r>
            <a:r>
              <a:rPr lang="en-US" sz="2800" dirty="0">
                <a:ea typeface="+mn-lt"/>
                <a:cs typeface="+mn-lt"/>
              </a:rPr>
              <a:t>।) </a:t>
            </a:r>
            <a:r>
              <a:rPr lang="en-US" sz="2800" dirty="0" err="1">
                <a:ea typeface="+mn-lt"/>
                <a:cs typeface="+mn-lt"/>
              </a:rPr>
              <a:t>मत्ती</a:t>
            </a:r>
            <a:r>
              <a:rPr lang="en-US" sz="2800" dirty="0">
                <a:ea typeface="+mn-lt"/>
                <a:cs typeface="+mn-lt"/>
              </a:rPr>
              <a:t> 6:9-13</a:t>
            </a:r>
          </a:p>
        </p:txBody>
      </p:sp>
    </p:spTree>
    <p:extLst>
      <p:ext uri="{BB962C8B-B14F-4D97-AF65-F5344CB8AC3E}">
        <p14:creationId xmlns:p14="http://schemas.microsoft.com/office/powerpoint/2010/main" val="138125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E24CDF-93C6-4795-BDB7-78D59704DB87}"/>
              </a:ext>
            </a:extLst>
          </p:cNvPr>
          <p:cNvSpPr txBox="1"/>
          <p:nvPr/>
        </p:nvSpPr>
        <p:spPr>
          <a:xfrm>
            <a:off x="217282" y="679010"/>
            <a:ext cx="11063336" cy="5920966"/>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lnSpcReduction="10000"/>
          </a:bodyPr>
          <a:lstStyle/>
          <a:p>
            <a:pPr indent="-228600" algn="just">
              <a:lnSpc>
                <a:spcPct val="150000"/>
              </a:lnSpc>
              <a:spcAft>
                <a:spcPts val="600"/>
              </a:spcAft>
              <a:buClr>
                <a:schemeClr val="accent1"/>
              </a:buClr>
              <a:buSzPct val="110000"/>
              <a:buFont typeface="Wingdings" panose="05000000000000000000" pitchFamily="2" charset="2"/>
              <a:buChar char="§"/>
            </a:pPr>
            <a:r>
              <a:rPr lang="en-US" sz="2800" dirty="0" err="1"/>
              <a:t>मैं</a:t>
            </a:r>
            <a:r>
              <a:rPr lang="en-US" sz="2800" dirty="0"/>
              <a:t> </a:t>
            </a:r>
            <a:r>
              <a:rPr lang="hi-IN" sz="2800" dirty="0"/>
              <a:t>नहीं चाहता कि यीशु के लिए मेरा प्रेम </a:t>
            </a:r>
            <a:r>
              <a:rPr lang="hi-IN" sz="2800" dirty="0">
                <a:solidFill>
                  <a:srgbClr val="FF0000"/>
                </a:solidFill>
              </a:rPr>
              <a:t>ठंडा पड़े</a:t>
            </a:r>
            <a:r>
              <a:rPr lang="hi-IN" sz="2800" dirty="0"/>
              <a:t>। </a:t>
            </a:r>
            <a:r>
              <a:rPr lang="en-US" sz="2800" dirty="0" err="1"/>
              <a:t>इसलिए</a:t>
            </a:r>
            <a:r>
              <a:rPr lang="en-US" sz="2800" dirty="0"/>
              <a:t> </a:t>
            </a:r>
            <a:r>
              <a:rPr lang="en-US" sz="2800" dirty="0" err="1"/>
              <a:t>यह</a:t>
            </a:r>
            <a:r>
              <a:rPr lang="en-US" sz="2800" dirty="0"/>
              <a:t> </a:t>
            </a:r>
            <a:r>
              <a:rPr lang="en-US" sz="2800" dirty="0" err="1"/>
              <a:t>अध्ययन</a:t>
            </a:r>
            <a:r>
              <a:rPr lang="en-US" sz="2800" dirty="0"/>
              <a:t> </a:t>
            </a:r>
            <a:r>
              <a:rPr lang="en-US" sz="2800" dirty="0" err="1"/>
              <a:t>किया</a:t>
            </a:r>
            <a:r>
              <a:rPr lang="en-US" sz="2800" dirty="0"/>
              <a:t>। </a:t>
            </a:r>
            <a:r>
              <a:rPr lang="en-US" sz="2800" dirty="0" err="1"/>
              <a:t>मैं</a:t>
            </a:r>
            <a:r>
              <a:rPr lang="en-US" sz="2800" dirty="0"/>
              <a:t> </a:t>
            </a:r>
            <a:r>
              <a:rPr lang="en-US" sz="2800" dirty="0" err="1"/>
              <a:t>हैरान</a:t>
            </a:r>
            <a:r>
              <a:rPr lang="en-US" sz="2800" dirty="0"/>
              <a:t> </a:t>
            </a:r>
            <a:r>
              <a:rPr lang="en-US" sz="2800" dirty="0" err="1"/>
              <a:t>था</a:t>
            </a:r>
            <a:r>
              <a:rPr lang="en-US" sz="2800" dirty="0"/>
              <a:t> </a:t>
            </a:r>
            <a:r>
              <a:rPr lang="en-US" sz="2800" dirty="0" err="1"/>
              <a:t>कि</a:t>
            </a:r>
            <a:r>
              <a:rPr lang="en-US" sz="2800" dirty="0"/>
              <a:t> </a:t>
            </a:r>
            <a:r>
              <a:rPr lang="en-US" sz="2800" dirty="0" err="1"/>
              <a:t>कितनी</a:t>
            </a:r>
            <a:r>
              <a:rPr lang="en-US" sz="2800" dirty="0"/>
              <a:t> </a:t>
            </a:r>
            <a:r>
              <a:rPr lang="en-US" sz="2800" dirty="0" err="1"/>
              <a:t>बार</a:t>
            </a:r>
            <a:r>
              <a:rPr lang="en-US" sz="2800" dirty="0"/>
              <a:t> </a:t>
            </a:r>
            <a:r>
              <a:rPr lang="en-US" sz="2800" u="sng" dirty="0" err="1"/>
              <a:t>सहनशीलता</a:t>
            </a:r>
            <a:r>
              <a:rPr lang="en-US" sz="2800" dirty="0"/>
              <a:t> शब्द का </a:t>
            </a:r>
            <a:r>
              <a:rPr lang="en-US" sz="2800" dirty="0" err="1"/>
              <a:t>इस्तेमाल</a:t>
            </a:r>
            <a:r>
              <a:rPr lang="en-US" sz="2800" dirty="0"/>
              <a:t> </a:t>
            </a:r>
            <a:r>
              <a:rPr lang="en-US" sz="2800" dirty="0" err="1"/>
              <a:t>किया</a:t>
            </a:r>
            <a:r>
              <a:rPr lang="en-US" sz="2800" dirty="0"/>
              <a:t> </a:t>
            </a:r>
            <a:r>
              <a:rPr lang="en-US" sz="2800" dirty="0" err="1"/>
              <a:t>गया</a:t>
            </a:r>
            <a:r>
              <a:rPr lang="en-US" sz="2800" dirty="0"/>
              <a:t> </a:t>
            </a:r>
            <a:r>
              <a:rPr lang="hi-IN" sz="2800" dirty="0"/>
              <a:t>है</a:t>
            </a:r>
            <a:r>
              <a:rPr lang="en-US" sz="2800" dirty="0"/>
              <a:t>।</a:t>
            </a:r>
            <a:endParaRPr lang="hi-IN" sz="2400" dirty="0"/>
          </a:p>
          <a:p>
            <a:pPr indent="-228600" algn="just">
              <a:lnSpc>
                <a:spcPct val="150000"/>
              </a:lnSpc>
              <a:spcAft>
                <a:spcPts val="600"/>
              </a:spcAft>
              <a:buClr>
                <a:schemeClr val="accent1"/>
              </a:buClr>
              <a:buSzPct val="110000"/>
              <a:buFont typeface="Wingdings" panose="05000000000000000000" pitchFamily="2" charset="2"/>
              <a:buChar char="§"/>
            </a:pPr>
            <a:r>
              <a:rPr lang="en-US" sz="2400" dirty="0"/>
              <a:t> </a:t>
            </a:r>
            <a:r>
              <a:rPr lang="en-US" sz="2800" dirty="0" err="1"/>
              <a:t>याकूब</a:t>
            </a:r>
            <a:r>
              <a:rPr lang="en-US" sz="2800" dirty="0"/>
              <a:t> 1:2-4</a:t>
            </a:r>
            <a:r>
              <a:rPr lang="hi-IN" sz="2800" dirty="0"/>
              <a:t> -</a:t>
            </a:r>
            <a:r>
              <a:rPr lang="en-US" sz="2800" dirty="0"/>
              <a:t> </a:t>
            </a:r>
            <a:r>
              <a:rPr lang="en-US" sz="2800" dirty="0" err="1"/>
              <a:t>हे</a:t>
            </a:r>
            <a:r>
              <a:rPr lang="en-US" sz="2800" dirty="0"/>
              <a:t> </a:t>
            </a:r>
            <a:r>
              <a:rPr lang="en-US" sz="2800" dirty="0" err="1"/>
              <a:t>मेरे</a:t>
            </a:r>
            <a:r>
              <a:rPr lang="en-US" sz="2800" dirty="0"/>
              <a:t> </a:t>
            </a:r>
            <a:r>
              <a:rPr lang="en-US" sz="2800" dirty="0" err="1"/>
              <a:t>भाइयों</a:t>
            </a:r>
            <a:r>
              <a:rPr lang="en-US" sz="2800" dirty="0"/>
              <a:t>, </a:t>
            </a:r>
            <a:r>
              <a:rPr lang="en-US" sz="2800" dirty="0" err="1"/>
              <a:t>जब</a:t>
            </a:r>
            <a:r>
              <a:rPr lang="en-US" sz="2800" dirty="0"/>
              <a:t> </a:t>
            </a:r>
            <a:r>
              <a:rPr lang="en-US" sz="2800" dirty="0" err="1"/>
              <a:t>तुम</a:t>
            </a:r>
            <a:r>
              <a:rPr lang="en-US" sz="2800" dirty="0"/>
              <a:t> </a:t>
            </a:r>
            <a:r>
              <a:rPr lang="en-US" sz="2800" dirty="0" err="1"/>
              <a:t>ना</a:t>
            </a:r>
            <a:r>
              <a:rPr lang="en-US" sz="2800" dirty="0"/>
              <a:t> </a:t>
            </a:r>
            <a:r>
              <a:rPr lang="en-US" sz="2800" dirty="0" err="1"/>
              <a:t>ना</a:t>
            </a:r>
            <a:r>
              <a:rPr lang="en-US" sz="2800" dirty="0"/>
              <a:t> </a:t>
            </a:r>
            <a:r>
              <a:rPr lang="en-US" sz="2800" dirty="0" err="1"/>
              <a:t>प्रकार</a:t>
            </a:r>
            <a:r>
              <a:rPr lang="en-US" sz="2800" dirty="0"/>
              <a:t> </a:t>
            </a:r>
            <a:r>
              <a:rPr lang="en-US" sz="2800" dirty="0" err="1"/>
              <a:t>की</a:t>
            </a:r>
            <a:r>
              <a:rPr lang="en-US" sz="2800" dirty="0"/>
              <a:t> </a:t>
            </a:r>
            <a:r>
              <a:rPr lang="en-US" sz="2800" dirty="0" err="1"/>
              <a:t>परीक्षाओं</a:t>
            </a:r>
            <a:r>
              <a:rPr lang="en-US" sz="2800" dirty="0"/>
              <a:t> (</a:t>
            </a:r>
            <a:r>
              <a:rPr lang="en-US" sz="2800" dirty="0" err="1"/>
              <a:t>ग्रीक</a:t>
            </a:r>
            <a:r>
              <a:rPr lang="en-US" sz="2800" dirty="0"/>
              <a:t> शब्द 3986) </a:t>
            </a:r>
            <a:r>
              <a:rPr lang="en-US" sz="2800" dirty="0" err="1"/>
              <a:t>में</a:t>
            </a:r>
            <a:r>
              <a:rPr lang="en-US" sz="2800" dirty="0"/>
              <a:t> प</a:t>
            </a:r>
            <a:r>
              <a:rPr lang="hi-IN" sz="2800" dirty="0"/>
              <a:t>ड़ो</a:t>
            </a:r>
            <a:r>
              <a:rPr lang="en-US" sz="2800" dirty="0"/>
              <a:t>, </a:t>
            </a:r>
            <a:r>
              <a:rPr lang="en-US" sz="2800" dirty="0" err="1"/>
              <a:t>इसको</a:t>
            </a:r>
            <a:r>
              <a:rPr lang="en-US" sz="2800" dirty="0"/>
              <a:t> </a:t>
            </a:r>
            <a:r>
              <a:rPr lang="en-US" sz="2800" dirty="0" err="1"/>
              <a:t>पूरे</a:t>
            </a:r>
            <a:r>
              <a:rPr lang="en-US" sz="2800" dirty="0"/>
              <a:t> </a:t>
            </a:r>
            <a:r>
              <a:rPr lang="en-US" sz="2800" dirty="0" err="1"/>
              <a:t>आनंद</a:t>
            </a:r>
            <a:r>
              <a:rPr lang="en-US" sz="2800" dirty="0"/>
              <a:t> </a:t>
            </a:r>
            <a:r>
              <a:rPr lang="en-US" sz="2800" dirty="0" err="1"/>
              <a:t>की</a:t>
            </a:r>
            <a:r>
              <a:rPr lang="en-US" sz="2800" dirty="0"/>
              <a:t> </a:t>
            </a:r>
            <a:r>
              <a:rPr lang="en-US" sz="2800" dirty="0" err="1"/>
              <a:t>बात</a:t>
            </a:r>
            <a:r>
              <a:rPr lang="en-US" sz="2800" dirty="0"/>
              <a:t> </a:t>
            </a:r>
            <a:r>
              <a:rPr lang="en-US" sz="2800" dirty="0" err="1"/>
              <a:t>समझो</a:t>
            </a:r>
            <a:r>
              <a:rPr lang="hi-IN" sz="2800" dirty="0"/>
              <a:t>। </a:t>
            </a:r>
            <a:r>
              <a:rPr lang="en-US" sz="2800" dirty="0" err="1"/>
              <a:t>ये</a:t>
            </a:r>
            <a:r>
              <a:rPr lang="en-US" sz="2800" dirty="0"/>
              <a:t> </a:t>
            </a:r>
            <a:r>
              <a:rPr lang="en-US" sz="2800" dirty="0" err="1"/>
              <a:t>जानकर</a:t>
            </a:r>
            <a:r>
              <a:rPr lang="en-US" sz="2800" dirty="0"/>
              <a:t> </a:t>
            </a:r>
            <a:r>
              <a:rPr lang="en-US" sz="2800" dirty="0" err="1"/>
              <a:t>कि</a:t>
            </a:r>
            <a:r>
              <a:rPr lang="en-US" sz="2800" dirty="0"/>
              <a:t> </a:t>
            </a:r>
            <a:r>
              <a:rPr lang="en-US" sz="2800" dirty="0" err="1"/>
              <a:t>तुम्हारे</a:t>
            </a:r>
            <a:r>
              <a:rPr lang="en-US" sz="2800" dirty="0"/>
              <a:t> </a:t>
            </a:r>
            <a:r>
              <a:rPr lang="en-US" sz="2800" dirty="0" err="1"/>
              <a:t>विश्वास</a:t>
            </a:r>
            <a:r>
              <a:rPr lang="en-US" sz="2800" dirty="0"/>
              <a:t> </a:t>
            </a:r>
            <a:r>
              <a:rPr lang="hi-IN" sz="2800" dirty="0"/>
              <a:t>के </a:t>
            </a:r>
            <a:r>
              <a:rPr lang="en-US" sz="2800" dirty="0" err="1"/>
              <a:t>परखे</a:t>
            </a:r>
            <a:r>
              <a:rPr lang="en-US" sz="2800" dirty="0"/>
              <a:t> </a:t>
            </a:r>
            <a:r>
              <a:rPr lang="en-US" sz="2800" dirty="0" err="1"/>
              <a:t>जाने</a:t>
            </a:r>
            <a:r>
              <a:rPr lang="en-US" sz="2800" dirty="0"/>
              <a:t> </a:t>
            </a:r>
            <a:r>
              <a:rPr lang="en-US" sz="2800" dirty="0" err="1"/>
              <a:t>से</a:t>
            </a:r>
            <a:r>
              <a:rPr lang="en-US" sz="2800" dirty="0"/>
              <a:t> </a:t>
            </a:r>
            <a:r>
              <a:rPr lang="en-US" sz="2800" dirty="0" err="1"/>
              <a:t>धीरज</a:t>
            </a:r>
            <a:r>
              <a:rPr lang="en-US" sz="2800" dirty="0"/>
              <a:t> </a:t>
            </a:r>
            <a:r>
              <a:rPr lang="hi-IN" sz="2800" dirty="0"/>
              <a:t>(सहनशीलता)</a:t>
            </a:r>
            <a:r>
              <a:rPr lang="en-US" sz="2800" dirty="0"/>
              <a:t> </a:t>
            </a:r>
            <a:r>
              <a:rPr lang="en-US" sz="2800" dirty="0" err="1"/>
              <a:t>उत्पन्न</a:t>
            </a:r>
            <a:r>
              <a:rPr lang="en-US" sz="2800" dirty="0"/>
              <a:t> </a:t>
            </a:r>
            <a:r>
              <a:rPr lang="en-US" sz="2800" dirty="0" err="1"/>
              <a:t>होता</a:t>
            </a:r>
            <a:r>
              <a:rPr lang="en-US" sz="2800" dirty="0"/>
              <a:t> </a:t>
            </a:r>
            <a:r>
              <a:rPr lang="en-US" sz="2800" dirty="0" err="1"/>
              <a:t>है</a:t>
            </a:r>
            <a:r>
              <a:rPr lang="en-US" sz="2800" dirty="0"/>
              <a:t>। </a:t>
            </a:r>
            <a:r>
              <a:rPr lang="en-US" sz="2800" dirty="0" err="1"/>
              <a:t>पर</a:t>
            </a:r>
            <a:r>
              <a:rPr lang="en-US" sz="2800" dirty="0"/>
              <a:t> </a:t>
            </a:r>
            <a:r>
              <a:rPr lang="en-US" sz="2800" dirty="0" err="1"/>
              <a:t>धीरज</a:t>
            </a:r>
            <a:r>
              <a:rPr lang="en-US" sz="2800" dirty="0"/>
              <a:t> </a:t>
            </a:r>
            <a:r>
              <a:rPr lang="hi-IN" sz="2800" dirty="0"/>
              <a:t>(सहनशीलता) </a:t>
            </a:r>
            <a:r>
              <a:rPr lang="en-US" sz="2800" dirty="0" err="1"/>
              <a:t>को</a:t>
            </a:r>
            <a:r>
              <a:rPr lang="en-US" sz="2800" dirty="0"/>
              <a:t> </a:t>
            </a:r>
            <a:r>
              <a:rPr lang="en-US" sz="2800" dirty="0" err="1"/>
              <a:t>अपना</a:t>
            </a:r>
            <a:r>
              <a:rPr lang="en-US" sz="2800" dirty="0"/>
              <a:t> </a:t>
            </a:r>
            <a:r>
              <a:rPr lang="en-US" sz="2800" dirty="0" err="1"/>
              <a:t>पूरा</a:t>
            </a:r>
            <a:r>
              <a:rPr lang="en-US" sz="2800" dirty="0"/>
              <a:t> </a:t>
            </a:r>
            <a:r>
              <a:rPr lang="en-US" sz="2800" dirty="0" err="1"/>
              <a:t>काम</a:t>
            </a:r>
            <a:r>
              <a:rPr lang="en-US" sz="2800" dirty="0"/>
              <a:t> </a:t>
            </a:r>
            <a:r>
              <a:rPr lang="en-US" sz="2800" dirty="0" err="1"/>
              <a:t>करने</a:t>
            </a:r>
            <a:r>
              <a:rPr lang="en-US" sz="2800" dirty="0"/>
              <a:t> </a:t>
            </a:r>
            <a:r>
              <a:rPr lang="en-US" sz="2800" dirty="0" err="1"/>
              <a:t>दो</a:t>
            </a:r>
            <a:r>
              <a:rPr lang="en-US" sz="2800" dirty="0"/>
              <a:t> </a:t>
            </a:r>
            <a:r>
              <a:rPr lang="en-US" sz="2800" dirty="0" err="1"/>
              <a:t>कि</a:t>
            </a:r>
            <a:r>
              <a:rPr lang="en-US" sz="2800" dirty="0"/>
              <a:t> </a:t>
            </a:r>
            <a:r>
              <a:rPr lang="en-US" sz="2800" dirty="0" err="1"/>
              <a:t>तुम</a:t>
            </a:r>
            <a:r>
              <a:rPr lang="en-US" sz="2800" dirty="0"/>
              <a:t> </a:t>
            </a:r>
            <a:r>
              <a:rPr lang="en-US" sz="2800" dirty="0" err="1"/>
              <a:t>पूरे</a:t>
            </a:r>
            <a:r>
              <a:rPr lang="en-US" sz="2800" dirty="0"/>
              <a:t> </a:t>
            </a:r>
            <a:r>
              <a:rPr lang="en-US" sz="2800" dirty="0" err="1"/>
              <a:t>और</a:t>
            </a:r>
            <a:r>
              <a:rPr lang="en-US" sz="2800" dirty="0"/>
              <a:t> </a:t>
            </a:r>
            <a:r>
              <a:rPr lang="en-US" sz="2800" dirty="0" err="1"/>
              <a:t>सिद्ध</a:t>
            </a:r>
            <a:r>
              <a:rPr lang="en-US" sz="2800" dirty="0"/>
              <a:t> </a:t>
            </a:r>
            <a:r>
              <a:rPr lang="en-US" sz="2800" dirty="0" err="1"/>
              <a:t>हो</a:t>
            </a:r>
            <a:r>
              <a:rPr lang="en-US" sz="2800" dirty="0"/>
              <a:t> </a:t>
            </a:r>
            <a:r>
              <a:rPr lang="en-US" sz="2800" dirty="0" err="1"/>
              <a:t>जाओ</a:t>
            </a:r>
            <a:r>
              <a:rPr lang="en-US" sz="2800" dirty="0"/>
              <a:t> </a:t>
            </a:r>
            <a:r>
              <a:rPr lang="en-US" sz="2800" dirty="0" err="1"/>
              <a:t>और</a:t>
            </a:r>
            <a:r>
              <a:rPr lang="en-US" sz="2800" dirty="0"/>
              <a:t> </a:t>
            </a:r>
            <a:r>
              <a:rPr lang="en-US" sz="2800" dirty="0" err="1"/>
              <a:t>तुम</a:t>
            </a:r>
            <a:r>
              <a:rPr lang="en-US" sz="2800" dirty="0"/>
              <a:t> </a:t>
            </a:r>
            <a:r>
              <a:rPr lang="en-US" sz="2800" dirty="0" err="1"/>
              <a:t>में</a:t>
            </a:r>
            <a:r>
              <a:rPr lang="en-US" sz="2800" dirty="0"/>
              <a:t> </a:t>
            </a:r>
            <a:r>
              <a:rPr lang="en-US" sz="2800" dirty="0" err="1"/>
              <a:t>किसी</a:t>
            </a:r>
            <a:r>
              <a:rPr lang="en-US" sz="2800" dirty="0"/>
              <a:t> </a:t>
            </a:r>
            <a:r>
              <a:rPr lang="en-US" sz="2800" dirty="0" err="1"/>
              <a:t>बात</a:t>
            </a:r>
            <a:r>
              <a:rPr lang="en-US" sz="2800" dirty="0"/>
              <a:t> </a:t>
            </a:r>
            <a:r>
              <a:rPr lang="en-US" sz="2800" dirty="0" err="1"/>
              <a:t>की</a:t>
            </a:r>
            <a:r>
              <a:rPr lang="en-US" sz="2800" dirty="0"/>
              <a:t> </a:t>
            </a:r>
            <a:r>
              <a:rPr lang="en-US" sz="2800" dirty="0" err="1"/>
              <a:t>घटी</a:t>
            </a:r>
            <a:r>
              <a:rPr lang="en-US" sz="2800" dirty="0"/>
              <a:t> न </a:t>
            </a:r>
            <a:r>
              <a:rPr lang="en-US" sz="2800" dirty="0" err="1"/>
              <a:t>रहे</a:t>
            </a:r>
            <a:r>
              <a:rPr lang="en-US" sz="2800" dirty="0"/>
              <a:t> । </a:t>
            </a:r>
            <a:endParaRPr lang="en-US" sz="2400" dirty="0"/>
          </a:p>
          <a:p>
            <a:pPr indent="-228600">
              <a:lnSpc>
                <a:spcPct val="120000"/>
              </a:lnSpc>
              <a:spcAft>
                <a:spcPts val="600"/>
              </a:spcAft>
              <a:buClr>
                <a:schemeClr val="accent1"/>
              </a:buClr>
              <a:buSzPct val="110000"/>
              <a:buFont typeface="Wingdings" panose="05000000000000000000" pitchFamily="2" charset="2"/>
              <a:buChar char="§"/>
            </a:pPr>
            <a:endParaRPr lang="en-US" sz="1600" dirty="0"/>
          </a:p>
          <a:p>
            <a:pPr>
              <a:lnSpc>
                <a:spcPct val="120000"/>
              </a:lnSpc>
              <a:spcAft>
                <a:spcPts val="600"/>
              </a:spcAft>
              <a:buClr>
                <a:schemeClr val="accent1"/>
              </a:buClr>
              <a:buSzPct val="110000"/>
            </a:pPr>
            <a:r>
              <a:rPr lang="en-US" sz="1600" dirty="0"/>
              <a:t>  </a:t>
            </a:r>
          </a:p>
          <a:p>
            <a:pPr indent="-228600">
              <a:lnSpc>
                <a:spcPct val="120000"/>
              </a:lnSpc>
              <a:spcAft>
                <a:spcPts val="600"/>
              </a:spcAft>
              <a:buClr>
                <a:schemeClr val="accent1"/>
              </a:buClr>
              <a:buSzPct val="110000"/>
              <a:buFont typeface="Wingdings" panose="05000000000000000000" pitchFamily="2" charset="2"/>
              <a:buChar char="§"/>
            </a:pPr>
            <a:endParaRPr lang="en-US" sz="1600" dirty="0"/>
          </a:p>
        </p:txBody>
      </p:sp>
    </p:spTree>
    <p:extLst>
      <p:ext uri="{BB962C8B-B14F-4D97-AF65-F5344CB8AC3E}">
        <p14:creationId xmlns:p14="http://schemas.microsoft.com/office/powerpoint/2010/main" val="814583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0EAE6C-D4A7-49C3-8A92-275A2B7774D4}"/>
              </a:ext>
            </a:extLst>
          </p:cNvPr>
          <p:cNvSpPr txBox="1"/>
          <p:nvPr/>
        </p:nvSpPr>
        <p:spPr>
          <a:xfrm>
            <a:off x="552260" y="841332"/>
            <a:ext cx="11099550"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Font typeface="Arial"/>
              <a:buChar char="•"/>
            </a:pPr>
            <a:r>
              <a:rPr lang="hi-IN" sz="2800" dirty="0">
                <a:ea typeface="+mn-lt"/>
                <a:cs typeface="+mn-lt"/>
              </a:rPr>
              <a:t>सहनशीलता</a:t>
            </a:r>
            <a:r>
              <a:rPr lang="en-US" sz="2800" dirty="0">
                <a:ea typeface="+mn-lt"/>
                <a:cs typeface="+mn-lt"/>
              </a:rPr>
              <a:t> </a:t>
            </a:r>
            <a:r>
              <a:rPr lang="hi-IN" sz="2800" dirty="0">
                <a:ea typeface="+mn-lt"/>
                <a:cs typeface="+mn-lt"/>
              </a:rPr>
              <a:t>का </a:t>
            </a:r>
            <a:r>
              <a:rPr lang="en-US" sz="2800" dirty="0" err="1">
                <a:ea typeface="+mn-lt"/>
                <a:cs typeface="+mn-lt"/>
              </a:rPr>
              <a:t>हमारे</a:t>
            </a:r>
            <a:r>
              <a:rPr lang="en-US" sz="2800" dirty="0">
                <a:ea typeface="+mn-lt"/>
                <a:cs typeface="+mn-lt"/>
              </a:rPr>
              <a:t> </a:t>
            </a:r>
            <a:r>
              <a:rPr lang="en-US" sz="2800" dirty="0" err="1">
                <a:ea typeface="+mn-lt"/>
                <a:cs typeface="+mn-lt"/>
              </a:rPr>
              <a:t>जीवन</a:t>
            </a:r>
            <a:r>
              <a:rPr lang="en-US" sz="2800" dirty="0">
                <a:ea typeface="+mn-lt"/>
                <a:cs typeface="+mn-lt"/>
              </a:rPr>
              <a:t> </a:t>
            </a:r>
            <a:r>
              <a:rPr lang="en-US" sz="2800" dirty="0" err="1">
                <a:ea typeface="+mn-lt"/>
                <a:cs typeface="+mn-lt"/>
              </a:rPr>
              <a:t>में</a:t>
            </a:r>
            <a:r>
              <a:rPr lang="en-US" sz="2800" dirty="0">
                <a:ea typeface="+mn-lt"/>
                <a:cs typeface="+mn-lt"/>
              </a:rPr>
              <a:t> </a:t>
            </a:r>
            <a:r>
              <a:rPr lang="en-US" sz="2800" dirty="0" err="1">
                <a:ea typeface="+mn-lt"/>
                <a:cs typeface="+mn-lt"/>
              </a:rPr>
              <a:t>एक</a:t>
            </a:r>
            <a:r>
              <a:rPr lang="en-US" sz="2800" dirty="0">
                <a:ea typeface="+mn-lt"/>
                <a:cs typeface="+mn-lt"/>
              </a:rPr>
              <a:t> </a:t>
            </a:r>
            <a:r>
              <a:rPr lang="hi-IN" sz="2800" dirty="0">
                <a:ea typeface="+mn-lt"/>
                <a:cs typeface="+mn-lt"/>
              </a:rPr>
              <a:t>सिद्ध</a:t>
            </a:r>
            <a:r>
              <a:rPr lang="en-US" sz="2800" dirty="0">
                <a:ea typeface="+mn-lt"/>
                <a:cs typeface="+mn-lt"/>
              </a:rPr>
              <a:t>, </a:t>
            </a:r>
            <a:r>
              <a:rPr lang="en-US" sz="2800" dirty="0" err="1">
                <a:ea typeface="+mn-lt"/>
                <a:cs typeface="+mn-lt"/>
              </a:rPr>
              <a:t>आवश्यक</a:t>
            </a:r>
            <a:r>
              <a:rPr lang="en-US" sz="2800" dirty="0">
                <a:ea typeface="+mn-lt"/>
                <a:cs typeface="+mn-lt"/>
              </a:rPr>
              <a:t> </a:t>
            </a:r>
            <a:r>
              <a:rPr lang="en-US" sz="2800" dirty="0" err="1">
                <a:ea typeface="+mn-lt"/>
                <a:cs typeface="+mn-lt"/>
              </a:rPr>
              <a:t>और</a:t>
            </a:r>
            <a:r>
              <a:rPr lang="en-US" sz="2800" dirty="0">
                <a:ea typeface="+mn-lt"/>
                <a:cs typeface="+mn-lt"/>
              </a:rPr>
              <a:t> </a:t>
            </a:r>
            <a:r>
              <a:rPr lang="en-US" sz="2800" dirty="0" err="1">
                <a:ea typeface="+mn-lt"/>
                <a:cs typeface="+mn-lt"/>
              </a:rPr>
              <a:t>महत्वपूर्ण</a:t>
            </a:r>
            <a:r>
              <a:rPr lang="en-US" sz="2800" dirty="0">
                <a:ea typeface="+mn-lt"/>
                <a:cs typeface="+mn-lt"/>
              </a:rPr>
              <a:t> </a:t>
            </a:r>
            <a:r>
              <a:rPr lang="hi-IN" sz="2800" dirty="0">
                <a:ea typeface="+mn-lt"/>
                <a:cs typeface="+mn-lt"/>
              </a:rPr>
              <a:t>कार्य</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यह</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अध्ययन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लायक</a:t>
            </a:r>
            <a:r>
              <a:rPr lang="en-US" sz="2800" dirty="0">
                <a:ea typeface="+mn-lt"/>
                <a:cs typeface="+mn-lt"/>
              </a:rPr>
              <a:t> </a:t>
            </a:r>
            <a:r>
              <a:rPr lang="hi-IN" sz="2800" dirty="0">
                <a:ea typeface="+mn-lt"/>
                <a:cs typeface="+mn-lt"/>
              </a:rPr>
              <a:t>अच्छा</a:t>
            </a:r>
            <a:r>
              <a:rPr lang="en-US" sz="2800" dirty="0">
                <a:ea typeface="+mn-lt"/>
                <a:cs typeface="+mn-lt"/>
              </a:rPr>
              <a:t> </a:t>
            </a:r>
            <a:r>
              <a:rPr lang="en-US" sz="2800" dirty="0" err="1">
                <a:ea typeface="+mn-lt"/>
                <a:cs typeface="+mn-lt"/>
              </a:rPr>
              <a:t>है</a:t>
            </a:r>
            <a:r>
              <a:rPr lang="en-US" sz="2800" dirty="0">
                <a:ea typeface="+mn-lt"/>
                <a:cs typeface="+mn-lt"/>
              </a:rPr>
              <a:t>, </a:t>
            </a:r>
            <a:r>
              <a:rPr lang="en-US" sz="2800" dirty="0" err="1">
                <a:ea typeface="+mn-lt"/>
                <a:cs typeface="+mn-lt"/>
              </a:rPr>
              <a:t>हमारा</a:t>
            </a:r>
            <a:r>
              <a:rPr lang="en-US" sz="2800" dirty="0">
                <a:ea typeface="+mn-lt"/>
                <a:cs typeface="+mn-lt"/>
              </a:rPr>
              <a:t> </a:t>
            </a:r>
            <a:r>
              <a:rPr lang="en-US" sz="2800" dirty="0" err="1">
                <a:ea typeface="+mn-lt"/>
                <a:cs typeface="+mn-lt"/>
              </a:rPr>
              <a:t>ध्यान</a:t>
            </a:r>
            <a:r>
              <a:rPr lang="en-US" sz="2800" dirty="0">
                <a:ea typeface="+mn-lt"/>
                <a:cs typeface="+mn-lt"/>
              </a:rPr>
              <a:t> </a:t>
            </a:r>
            <a:r>
              <a:rPr lang="hi-IN" sz="2800" dirty="0">
                <a:ea typeface="+mn-lt"/>
                <a:cs typeface="+mn-lt"/>
              </a:rPr>
              <a:t>केंद्र</a:t>
            </a:r>
            <a:r>
              <a:rPr lang="en-US" sz="2800" dirty="0">
                <a:ea typeface="+mn-lt"/>
                <a:cs typeface="+mn-lt"/>
              </a:rPr>
              <a:t>, </a:t>
            </a:r>
            <a:r>
              <a:rPr lang="hi-IN" sz="2800" dirty="0">
                <a:ea typeface="+mn-lt"/>
                <a:cs typeface="+mn-lt"/>
              </a:rPr>
              <a:t>हमारा ध्यान </a:t>
            </a:r>
            <a:r>
              <a:rPr lang="en-US" sz="2800" dirty="0" err="1">
                <a:ea typeface="+mn-lt"/>
                <a:cs typeface="+mn-lt"/>
              </a:rPr>
              <a:t>और</a:t>
            </a:r>
            <a:r>
              <a:rPr lang="en-US" sz="2800" dirty="0">
                <a:ea typeface="+mn-lt"/>
                <a:cs typeface="+mn-lt"/>
              </a:rPr>
              <a:t> </a:t>
            </a:r>
            <a:r>
              <a:rPr lang="hi-IN" sz="2800" dirty="0">
                <a:ea typeface="+mn-lt"/>
                <a:cs typeface="+mn-lt"/>
              </a:rPr>
              <a:t>सीखते हैं</a:t>
            </a:r>
            <a:r>
              <a:rPr lang="en-US" sz="2800" dirty="0">
                <a:ea typeface="+mn-lt"/>
                <a:cs typeface="+mn-lt"/>
              </a:rPr>
              <a:t>: </a:t>
            </a:r>
            <a:r>
              <a:rPr lang="en-US" sz="2800" dirty="0" err="1">
                <a:ea typeface="+mn-lt"/>
                <a:cs typeface="+mn-lt"/>
              </a:rPr>
              <a:t>यह</a:t>
            </a:r>
            <a:r>
              <a:rPr lang="en-US" sz="2800" dirty="0">
                <a:ea typeface="+mn-lt"/>
                <a:cs typeface="+mn-lt"/>
              </a:rPr>
              <a:t> </a:t>
            </a:r>
            <a:r>
              <a:rPr lang="en-US" sz="2800" dirty="0" err="1">
                <a:ea typeface="+mn-lt"/>
                <a:cs typeface="+mn-lt"/>
              </a:rPr>
              <a:t>सब</a:t>
            </a:r>
            <a:r>
              <a:rPr lang="en-US" sz="2800" dirty="0">
                <a:ea typeface="+mn-lt"/>
                <a:cs typeface="+mn-lt"/>
              </a:rPr>
              <a:t> </a:t>
            </a:r>
            <a:r>
              <a:rPr lang="hi-IN" sz="2800" dirty="0">
                <a:ea typeface="+mn-lt"/>
                <a:cs typeface="+mn-lt"/>
              </a:rPr>
              <a:t>आनंद ही का कारण है</a:t>
            </a:r>
            <a:r>
              <a:rPr lang="en-US" sz="2800" dirty="0">
                <a:ea typeface="+mn-lt"/>
                <a:cs typeface="+mn-lt"/>
              </a:rPr>
              <a:t> । </a:t>
            </a:r>
            <a:r>
              <a:rPr lang="en-US" sz="2800" dirty="0" err="1">
                <a:ea typeface="+mn-lt"/>
                <a:cs typeface="+mn-lt"/>
              </a:rPr>
              <a:t>ऐसा</a:t>
            </a:r>
            <a:r>
              <a:rPr lang="en-US" sz="2800" dirty="0">
                <a:ea typeface="+mn-lt"/>
                <a:cs typeface="+mn-lt"/>
              </a:rPr>
              <a:t> </a:t>
            </a:r>
            <a:r>
              <a:rPr lang="en-US" sz="2800" dirty="0" err="1">
                <a:ea typeface="+mn-lt"/>
                <a:cs typeface="+mn-lt"/>
              </a:rPr>
              <a:t>कर</a:t>
            </a:r>
            <a:r>
              <a:rPr lang="hi-IN" sz="2800" dirty="0">
                <a:ea typeface="+mn-lt"/>
                <a:cs typeface="+mn-lt"/>
              </a:rPr>
              <a:t>ते हुए</a:t>
            </a:r>
            <a:r>
              <a:rPr lang="en-US" sz="2800" dirty="0">
                <a:ea typeface="+mn-lt"/>
                <a:cs typeface="+mn-lt"/>
              </a:rPr>
              <a:t>, </a:t>
            </a:r>
            <a:r>
              <a:rPr lang="en-US" sz="2800" dirty="0" err="1">
                <a:ea typeface="+mn-lt"/>
                <a:cs typeface="+mn-lt"/>
              </a:rPr>
              <a:t>हर</a:t>
            </a:r>
            <a:r>
              <a:rPr lang="en-US" sz="2800" dirty="0">
                <a:ea typeface="+mn-lt"/>
                <a:cs typeface="+mn-lt"/>
              </a:rPr>
              <a:t> </a:t>
            </a:r>
            <a:r>
              <a:rPr lang="en-US" sz="2800" dirty="0" err="1">
                <a:ea typeface="+mn-lt"/>
                <a:cs typeface="+mn-lt"/>
              </a:rPr>
              <a:t>छोटे</a:t>
            </a:r>
            <a:r>
              <a:rPr lang="hi-IN" sz="2800" dirty="0">
                <a:ea typeface="+mn-lt"/>
                <a:cs typeface="+mn-lt"/>
              </a:rPr>
              <a:t>-बड़े </a:t>
            </a:r>
            <a:r>
              <a:rPr lang="en-US" sz="2800" dirty="0" err="1">
                <a:ea typeface="+mn-lt"/>
                <a:cs typeface="+mn-lt"/>
              </a:rPr>
              <a:t>मुद्दे</a:t>
            </a:r>
            <a:r>
              <a:rPr lang="en-US" sz="2800" dirty="0">
                <a:ea typeface="+mn-lt"/>
                <a:cs typeface="+mn-lt"/>
              </a:rPr>
              <a:t> </a:t>
            </a:r>
            <a:r>
              <a:rPr lang="hi-IN" sz="2800" dirty="0">
                <a:ea typeface="+mn-lt"/>
                <a:cs typeface="+mn-lt"/>
              </a:rPr>
              <a:t>में, </a:t>
            </a:r>
            <a:r>
              <a:rPr lang="en-US" sz="2800" dirty="0" err="1">
                <a:ea typeface="+mn-lt"/>
                <a:cs typeface="+mn-lt"/>
              </a:rPr>
              <a:t>यह</a:t>
            </a:r>
            <a:r>
              <a:rPr lang="en-US" sz="2800" dirty="0">
                <a:ea typeface="+mn-lt"/>
                <a:cs typeface="+mn-lt"/>
              </a:rPr>
              <a:t> </a:t>
            </a:r>
            <a:r>
              <a:rPr lang="en-US" sz="2800" dirty="0" err="1">
                <a:ea typeface="+mn-lt"/>
                <a:cs typeface="+mn-lt"/>
              </a:rPr>
              <a:t>मुझे</a:t>
            </a:r>
            <a:r>
              <a:rPr lang="en-US" sz="2800" dirty="0">
                <a:ea typeface="+mn-lt"/>
                <a:cs typeface="+mn-lt"/>
              </a:rPr>
              <a:t> </a:t>
            </a:r>
            <a:r>
              <a:rPr lang="en-US" sz="2800" dirty="0" err="1">
                <a:ea typeface="+mn-lt"/>
                <a:cs typeface="+mn-lt"/>
              </a:rPr>
              <a:t>शांति</a:t>
            </a:r>
            <a:r>
              <a:rPr lang="hi-IN" sz="2800" dirty="0">
                <a:ea typeface="+mn-lt"/>
                <a:cs typeface="+mn-lt"/>
              </a:rPr>
              <a:t> में</a:t>
            </a:r>
            <a:r>
              <a:rPr lang="en-US" sz="2800" dirty="0">
                <a:ea typeface="+mn-lt"/>
                <a:cs typeface="+mn-lt"/>
              </a:rPr>
              <a:t> </a:t>
            </a:r>
            <a:r>
              <a:rPr lang="hi-IN" sz="2800" dirty="0">
                <a:ea typeface="+mn-lt"/>
                <a:cs typeface="+mn-lt"/>
              </a:rPr>
              <a:t>तथा</a:t>
            </a:r>
            <a:r>
              <a:rPr lang="en-US" sz="2800" dirty="0">
                <a:ea typeface="+mn-lt"/>
                <a:cs typeface="+mn-lt"/>
              </a:rPr>
              <a:t> </a:t>
            </a:r>
            <a:r>
              <a:rPr lang="en-US" sz="2800" dirty="0" err="1">
                <a:ea typeface="+mn-lt"/>
                <a:cs typeface="+mn-lt"/>
              </a:rPr>
              <a:t>मुस्कुरा</a:t>
            </a:r>
            <a:r>
              <a:rPr lang="hi-IN" sz="2800" dirty="0">
                <a:ea typeface="+mn-lt"/>
                <a:cs typeface="+mn-lt"/>
              </a:rPr>
              <a:t>ता हुआ बने रहने में मदद करता </a:t>
            </a:r>
            <a:r>
              <a:rPr lang="en-US" sz="2800" dirty="0" err="1">
                <a:ea typeface="+mn-lt"/>
                <a:cs typeface="+mn-lt"/>
              </a:rPr>
              <a:t>है</a:t>
            </a:r>
            <a:r>
              <a:rPr lang="en-US" sz="2800" dirty="0">
                <a:ea typeface="+mn-lt"/>
                <a:cs typeface="+mn-lt"/>
              </a:rPr>
              <a:t> ।</a:t>
            </a:r>
          </a:p>
          <a:p>
            <a:pPr marL="285750" indent="-285750" algn="just">
              <a:buFont typeface="Arial"/>
              <a:buChar char="•"/>
            </a:pPr>
            <a:r>
              <a:rPr lang="hi-IN" sz="2800" dirty="0">
                <a:ea typeface="+mn-lt"/>
                <a:cs typeface="+mn-lt"/>
              </a:rPr>
              <a:t>सहनशीलता</a:t>
            </a:r>
            <a:r>
              <a:rPr lang="en-US" sz="2800" dirty="0">
                <a:ea typeface="+mn-lt"/>
                <a:cs typeface="+mn-lt"/>
              </a:rPr>
              <a:t>: </a:t>
            </a:r>
            <a:r>
              <a:rPr lang="en-US" sz="2800" dirty="0" err="1">
                <a:ea typeface="+mn-lt"/>
                <a:cs typeface="+mn-lt"/>
              </a:rPr>
              <a:t>एक</a:t>
            </a:r>
            <a:r>
              <a:rPr lang="en-US" sz="2800" dirty="0">
                <a:ea typeface="+mn-lt"/>
                <a:cs typeface="+mn-lt"/>
              </a:rPr>
              <a:t> </a:t>
            </a:r>
            <a:r>
              <a:rPr lang="en-US" sz="2800" dirty="0" err="1">
                <a:ea typeface="+mn-lt"/>
                <a:cs typeface="+mn-lt"/>
              </a:rPr>
              <a:t>लंबे</a:t>
            </a:r>
            <a:r>
              <a:rPr lang="en-US" sz="2800" dirty="0">
                <a:ea typeface="+mn-lt"/>
                <a:cs typeface="+mn-lt"/>
              </a:rPr>
              <a:t> </a:t>
            </a:r>
            <a:r>
              <a:rPr lang="en-US" sz="2800" dirty="0" err="1">
                <a:ea typeface="+mn-lt"/>
                <a:cs typeface="+mn-lt"/>
              </a:rPr>
              <a:t>समय</a:t>
            </a:r>
            <a:r>
              <a:rPr lang="en-US" sz="2800" dirty="0">
                <a:ea typeface="+mn-lt"/>
                <a:cs typeface="+mn-lt"/>
              </a:rPr>
              <a:t> </a:t>
            </a:r>
            <a:r>
              <a:rPr lang="en-US" sz="2800" dirty="0" err="1">
                <a:ea typeface="+mn-lt"/>
                <a:cs typeface="+mn-lt"/>
              </a:rPr>
              <a:t>तक</a:t>
            </a:r>
            <a:r>
              <a:rPr lang="en-US" sz="2800" dirty="0">
                <a:ea typeface="+mn-lt"/>
                <a:cs typeface="+mn-lt"/>
              </a:rPr>
              <a:t> </a:t>
            </a:r>
            <a:r>
              <a:rPr lang="hi-IN" sz="2800" dirty="0">
                <a:ea typeface="+mn-lt"/>
                <a:cs typeface="+mn-lt"/>
              </a:rPr>
              <a:t>किसी</a:t>
            </a:r>
            <a:r>
              <a:rPr lang="en-US" sz="2800" dirty="0">
                <a:ea typeface="+mn-lt"/>
                <a:cs typeface="+mn-lt"/>
              </a:rPr>
              <a:t> </a:t>
            </a:r>
            <a:r>
              <a:rPr lang="en-US" sz="2800" dirty="0" err="1">
                <a:ea typeface="+mn-lt"/>
                <a:cs typeface="+mn-lt"/>
              </a:rPr>
              <a:t>तनावपूर्ण</a:t>
            </a:r>
            <a:r>
              <a:rPr lang="en-US" sz="2800" dirty="0">
                <a:ea typeface="+mn-lt"/>
                <a:cs typeface="+mn-lt"/>
              </a:rPr>
              <a:t> </a:t>
            </a:r>
            <a:r>
              <a:rPr lang="en-US" sz="2800" dirty="0" err="1">
                <a:ea typeface="+mn-lt"/>
                <a:cs typeface="+mn-lt"/>
              </a:rPr>
              <a:t>गतिविधि</a:t>
            </a:r>
            <a:r>
              <a:rPr lang="en-US" sz="2800" dirty="0">
                <a:ea typeface="+mn-lt"/>
                <a:cs typeface="+mn-lt"/>
              </a:rPr>
              <a:t> </a:t>
            </a:r>
            <a:r>
              <a:rPr lang="en-US" sz="2800" dirty="0" err="1">
                <a:ea typeface="+mn-lt"/>
                <a:cs typeface="+mn-lt"/>
              </a:rPr>
              <a:t>या</a:t>
            </a:r>
            <a:r>
              <a:rPr lang="en-US" sz="2800" dirty="0">
                <a:ea typeface="+mn-lt"/>
                <a:cs typeface="+mn-lt"/>
              </a:rPr>
              <a:t> </a:t>
            </a:r>
            <a:r>
              <a:rPr lang="en-US" sz="2800" dirty="0" err="1">
                <a:ea typeface="+mn-lt"/>
                <a:cs typeface="+mn-lt"/>
              </a:rPr>
              <a:t>घटना</a:t>
            </a:r>
            <a:r>
              <a:rPr lang="en-US" sz="2800" dirty="0">
                <a:ea typeface="+mn-lt"/>
                <a:cs typeface="+mn-lt"/>
              </a:rPr>
              <a:t> </a:t>
            </a:r>
            <a:r>
              <a:rPr lang="en-US" sz="2800" dirty="0" err="1">
                <a:ea typeface="+mn-lt"/>
                <a:cs typeface="+mn-lt"/>
              </a:rPr>
              <a:t>के</a:t>
            </a:r>
            <a:r>
              <a:rPr lang="en-US" sz="2800" dirty="0">
                <a:ea typeface="+mn-lt"/>
                <a:cs typeface="+mn-lt"/>
              </a:rPr>
              <a:t> </a:t>
            </a:r>
            <a:r>
              <a:rPr lang="hi-IN" sz="2800" dirty="0">
                <a:ea typeface="+mn-lt"/>
                <a:cs typeface="+mn-lt"/>
              </a:rPr>
              <a:t>मध्य में </a:t>
            </a:r>
            <a:r>
              <a:rPr lang="en-US" sz="2800" dirty="0" err="1">
                <a:ea typeface="+mn-lt"/>
                <a:cs typeface="+mn-lt"/>
              </a:rPr>
              <a:t>कठिनाई</a:t>
            </a:r>
            <a:r>
              <a:rPr lang="en-US" sz="2800" dirty="0">
                <a:ea typeface="+mn-lt"/>
                <a:cs typeface="+mn-lt"/>
              </a:rPr>
              <a:t> </a:t>
            </a:r>
            <a:r>
              <a:rPr lang="en-US" sz="2800" dirty="0" err="1">
                <a:ea typeface="+mn-lt"/>
                <a:cs typeface="+mn-lt"/>
              </a:rPr>
              <a:t>या</a:t>
            </a:r>
            <a:r>
              <a:rPr lang="en-US" sz="2800" dirty="0">
                <a:ea typeface="+mn-lt"/>
                <a:cs typeface="+mn-lt"/>
              </a:rPr>
              <a:t> </a:t>
            </a:r>
            <a:r>
              <a:rPr lang="en-US" sz="2800" dirty="0" err="1">
                <a:ea typeface="+mn-lt"/>
                <a:cs typeface="+mn-lt"/>
              </a:rPr>
              <a:t>विपरीत</a:t>
            </a:r>
            <a:r>
              <a:rPr lang="en-US" sz="2800" dirty="0">
                <a:ea typeface="+mn-lt"/>
                <a:cs typeface="+mn-lt"/>
              </a:rPr>
              <a:t> </a:t>
            </a:r>
            <a:r>
              <a:rPr lang="en-US" sz="2800" dirty="0" err="1">
                <a:ea typeface="+mn-lt"/>
                <a:cs typeface="+mn-lt"/>
              </a:rPr>
              <a:t>परिस्थितियों</a:t>
            </a:r>
            <a:r>
              <a:rPr lang="en-US" sz="2800" dirty="0">
                <a:ea typeface="+mn-lt"/>
                <a:cs typeface="+mn-lt"/>
              </a:rPr>
              <a:t> का </a:t>
            </a:r>
            <a:r>
              <a:rPr lang="en-US" sz="2800" dirty="0" err="1">
                <a:ea typeface="+mn-lt"/>
                <a:cs typeface="+mn-lt"/>
              </a:rPr>
              <a:t>सामना</a:t>
            </a:r>
            <a:r>
              <a:rPr lang="en-US" sz="2800" dirty="0">
                <a:ea typeface="+mn-lt"/>
                <a:cs typeface="+mn-lt"/>
              </a:rPr>
              <a:t> </a:t>
            </a:r>
            <a:r>
              <a:rPr lang="en-US" sz="2800" dirty="0" err="1">
                <a:ea typeface="+mn-lt"/>
                <a:cs typeface="+mn-lt"/>
              </a:rPr>
              <a:t>करने</a:t>
            </a:r>
            <a:r>
              <a:rPr lang="en-US" sz="2800" dirty="0">
                <a:ea typeface="+mn-lt"/>
                <a:cs typeface="+mn-lt"/>
              </a:rPr>
              <a:t> </a:t>
            </a:r>
            <a:r>
              <a:rPr lang="en-US" sz="2800" dirty="0" err="1">
                <a:ea typeface="+mn-lt"/>
                <a:cs typeface="+mn-lt"/>
              </a:rPr>
              <a:t>की</a:t>
            </a:r>
            <a:r>
              <a:rPr lang="en-US" sz="2800" dirty="0">
                <a:ea typeface="+mn-lt"/>
                <a:cs typeface="+mn-lt"/>
              </a:rPr>
              <a:t> </a:t>
            </a:r>
            <a:r>
              <a:rPr lang="en-US" sz="2800" dirty="0" err="1">
                <a:ea typeface="+mn-lt"/>
                <a:cs typeface="+mn-lt"/>
              </a:rPr>
              <a:t>क्षमता</a:t>
            </a:r>
            <a:r>
              <a:rPr lang="en-US" sz="2800" dirty="0">
                <a:ea typeface="+mn-lt"/>
                <a:cs typeface="+mn-lt"/>
              </a:rPr>
              <a:t>। </a:t>
            </a:r>
          </a:p>
          <a:p>
            <a:pPr marL="285750" indent="-285750" algn="just">
              <a:buFont typeface="Arial"/>
              <a:buChar char="•"/>
            </a:pPr>
            <a:r>
              <a:rPr lang="hi-IN" sz="2800" dirty="0">
                <a:ea typeface="+mn-lt"/>
                <a:cs typeface="+mn-lt"/>
              </a:rPr>
              <a:t>परीक्षाओं</a:t>
            </a:r>
            <a:r>
              <a:rPr lang="en-US" sz="2800" dirty="0">
                <a:ea typeface="+mn-lt"/>
                <a:cs typeface="+mn-lt"/>
              </a:rPr>
              <a:t> </a:t>
            </a:r>
            <a:r>
              <a:rPr lang="en-US" sz="2800" dirty="0" err="1">
                <a:ea typeface="+mn-lt"/>
                <a:cs typeface="+mn-lt"/>
              </a:rPr>
              <a:t>के</a:t>
            </a:r>
            <a:r>
              <a:rPr lang="en-US" sz="2800" dirty="0">
                <a:ea typeface="+mn-lt"/>
                <a:cs typeface="+mn-lt"/>
              </a:rPr>
              <a:t> </a:t>
            </a:r>
            <a:r>
              <a:rPr lang="hi-IN" sz="2800" dirty="0">
                <a:ea typeface="+mn-lt"/>
                <a:cs typeface="+mn-lt"/>
              </a:rPr>
              <a:t>विष्य </a:t>
            </a:r>
            <a:r>
              <a:rPr lang="en-US" sz="2800" dirty="0" err="1">
                <a:ea typeface="+mn-lt"/>
                <a:cs typeface="+mn-lt"/>
              </a:rPr>
              <a:t>में</a:t>
            </a:r>
            <a:r>
              <a:rPr lang="en-US" sz="2800" dirty="0">
                <a:ea typeface="+mn-lt"/>
                <a:cs typeface="+mn-lt"/>
              </a:rPr>
              <a:t> </a:t>
            </a:r>
            <a:r>
              <a:rPr lang="en-US" sz="2800" dirty="0" err="1">
                <a:ea typeface="+mn-lt"/>
                <a:cs typeface="+mn-lt"/>
              </a:rPr>
              <a:t>अपनी</a:t>
            </a:r>
            <a:r>
              <a:rPr lang="en-US" sz="2800" dirty="0">
                <a:ea typeface="+mn-lt"/>
                <a:cs typeface="+mn-lt"/>
              </a:rPr>
              <a:t> </a:t>
            </a:r>
            <a:r>
              <a:rPr lang="en-US" sz="2800" dirty="0" err="1">
                <a:ea typeface="+mn-lt"/>
                <a:cs typeface="+mn-lt"/>
              </a:rPr>
              <a:t>सोच</a:t>
            </a:r>
            <a:r>
              <a:rPr lang="hi-IN" sz="2800" dirty="0">
                <a:ea typeface="+mn-lt"/>
                <a:cs typeface="+mn-lt"/>
              </a:rPr>
              <a:t> को बदलकर हमें ऐसा बना लेना चाहिए कि  - </a:t>
            </a:r>
            <a:r>
              <a:rPr lang="en-US" sz="2800" dirty="0">
                <a:ea typeface="+mn-lt"/>
                <a:cs typeface="+mn-lt"/>
              </a:rPr>
              <a:t> </a:t>
            </a:r>
            <a:r>
              <a:rPr lang="hi-IN" sz="2800" dirty="0">
                <a:ea typeface="+mn-lt"/>
                <a:cs typeface="+mn-lt"/>
              </a:rPr>
              <a:t>इसमें </a:t>
            </a:r>
            <a:r>
              <a:rPr lang="en-US" sz="2800" dirty="0" err="1">
                <a:ea typeface="+mn-lt"/>
                <a:cs typeface="+mn-lt"/>
              </a:rPr>
              <a:t>बदलनी</a:t>
            </a:r>
            <a:r>
              <a:rPr lang="en-US" sz="2800" dirty="0">
                <a:ea typeface="+mn-lt"/>
                <a:cs typeface="+mn-lt"/>
              </a:rPr>
              <a:t> </a:t>
            </a:r>
            <a:r>
              <a:rPr lang="en-US" sz="2800" dirty="0" err="1">
                <a:ea typeface="+mn-lt"/>
                <a:cs typeface="+mn-lt"/>
              </a:rPr>
              <a:t>चाहिए</a:t>
            </a:r>
            <a:r>
              <a:rPr lang="hi-IN" sz="2800" dirty="0">
                <a:ea typeface="+mn-lt"/>
                <a:cs typeface="+mn-lt"/>
              </a:rPr>
              <a:t> कि</a:t>
            </a:r>
            <a:r>
              <a:rPr lang="en-US" sz="2800" dirty="0">
                <a:ea typeface="+mn-lt"/>
                <a:cs typeface="+mn-lt"/>
              </a:rPr>
              <a:t>:</a:t>
            </a:r>
            <a:r>
              <a:rPr lang="hi-IN" sz="2800" dirty="0">
                <a:ea typeface="+mn-lt"/>
                <a:cs typeface="+mn-lt"/>
              </a:rPr>
              <a:t>-</a:t>
            </a:r>
          </a:p>
          <a:p>
            <a:pPr algn="ctr"/>
            <a:r>
              <a:rPr lang="hi-IN" sz="2800" dirty="0">
                <a:solidFill>
                  <a:srgbClr val="00B0F0"/>
                </a:solidFill>
                <a:ea typeface="+mn-lt"/>
                <a:cs typeface="+mn-lt"/>
              </a:rPr>
              <a:t>हम उन्हें पूरे आनंद की बात समझें। </a:t>
            </a:r>
            <a:endParaRPr lang="en-US" dirty="0">
              <a:solidFill>
                <a:srgbClr val="00B0F0"/>
              </a:solidFill>
              <a:cs typeface="Calibri"/>
            </a:endParaRPr>
          </a:p>
        </p:txBody>
      </p:sp>
    </p:spTree>
    <p:extLst>
      <p:ext uri="{BB962C8B-B14F-4D97-AF65-F5344CB8AC3E}">
        <p14:creationId xmlns:p14="http://schemas.microsoft.com/office/powerpoint/2010/main" val="20061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8843C7-6306-4172-A942-D0A6DEEB8C50}"/>
              </a:ext>
            </a:extLst>
          </p:cNvPr>
          <p:cNvSpPr txBox="1"/>
          <p:nvPr/>
        </p:nvSpPr>
        <p:spPr>
          <a:xfrm>
            <a:off x="506993" y="1237422"/>
            <a:ext cx="11226298" cy="5498356"/>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fontScale="92500" lnSpcReduction="20000"/>
          </a:bodyPr>
          <a:lstStyle/>
          <a:p>
            <a:pPr indent="-228600" algn="just">
              <a:lnSpc>
                <a:spcPct val="120000"/>
              </a:lnSpc>
              <a:spcAft>
                <a:spcPts val="600"/>
              </a:spcAft>
              <a:buClr>
                <a:schemeClr val="accent1"/>
              </a:buClr>
              <a:buSzPct val="110000"/>
              <a:buFont typeface="Wingdings" panose="05000000000000000000" pitchFamily="2" charset="2"/>
              <a:buChar char="§"/>
            </a:pPr>
            <a:r>
              <a:rPr lang="en-US" sz="2600" dirty="0" err="1"/>
              <a:t>परीक्षाएं</a:t>
            </a:r>
            <a:r>
              <a:rPr lang="en-US" sz="2600" dirty="0"/>
              <a:t> #1 </a:t>
            </a:r>
            <a:r>
              <a:rPr lang="en-US" sz="2600" dirty="0" err="1"/>
              <a:t>हमारे</a:t>
            </a:r>
            <a:r>
              <a:rPr lang="en-US" sz="2600" dirty="0"/>
              <a:t> </a:t>
            </a:r>
            <a:r>
              <a:rPr lang="en-US" sz="2600" dirty="0" err="1"/>
              <a:t>विश्वास</a:t>
            </a:r>
            <a:r>
              <a:rPr lang="en-US" sz="2600" dirty="0"/>
              <a:t> </a:t>
            </a:r>
            <a:r>
              <a:rPr lang="en-US" sz="2600" dirty="0" err="1"/>
              <a:t>की</a:t>
            </a:r>
            <a:r>
              <a:rPr lang="en-US" sz="2600" dirty="0"/>
              <a:t> </a:t>
            </a:r>
            <a:r>
              <a:rPr lang="en-US" sz="2600" dirty="0" err="1"/>
              <a:t>परीक्षा</a:t>
            </a:r>
            <a:r>
              <a:rPr lang="en-US" sz="2600" dirty="0"/>
              <a:t> </a:t>
            </a:r>
            <a:r>
              <a:rPr lang="en-US" sz="2600" dirty="0" err="1"/>
              <a:t>है</a:t>
            </a:r>
            <a:r>
              <a:rPr lang="hi-IN" sz="2600" dirty="0"/>
              <a:t>ं</a:t>
            </a:r>
            <a:r>
              <a:rPr lang="en-US" sz="2600" dirty="0"/>
              <a:t>  </a:t>
            </a:r>
            <a:r>
              <a:rPr lang="en-US" sz="2600" dirty="0" err="1"/>
              <a:t>और</a:t>
            </a:r>
            <a:r>
              <a:rPr lang="en-US" sz="2600" dirty="0"/>
              <a:t> #2 </a:t>
            </a:r>
            <a:r>
              <a:rPr lang="en-US" sz="2600" dirty="0" err="1"/>
              <a:t>सहनशीलता</a:t>
            </a:r>
            <a:r>
              <a:rPr lang="en-US" sz="2600" dirty="0"/>
              <a:t> </a:t>
            </a:r>
            <a:r>
              <a:rPr lang="en-US" sz="2600" dirty="0" err="1"/>
              <a:t>उत्पन्न</a:t>
            </a:r>
            <a:r>
              <a:rPr lang="en-US" sz="2600" dirty="0"/>
              <a:t> </a:t>
            </a:r>
            <a:r>
              <a:rPr lang="en-US" sz="2600" dirty="0" err="1"/>
              <a:t>करे</a:t>
            </a:r>
            <a:r>
              <a:rPr lang="hi-IN" sz="2600" dirty="0"/>
              <a:t>ं</a:t>
            </a:r>
            <a:r>
              <a:rPr lang="en-US" sz="2600" dirty="0" err="1"/>
              <a:t>गी</a:t>
            </a:r>
            <a:r>
              <a:rPr lang="en-US" sz="2600" dirty="0"/>
              <a:t> ।</a:t>
            </a:r>
            <a:r>
              <a:rPr lang="hi-IN" sz="2600" dirty="0"/>
              <a:t> मज़बूती से खड़े रहने की क्षमता। </a:t>
            </a:r>
            <a:endParaRPr lang="en-US" sz="2600" dirty="0"/>
          </a:p>
          <a:p>
            <a:pPr algn="just">
              <a:lnSpc>
                <a:spcPct val="120000"/>
              </a:lnSpc>
              <a:spcAft>
                <a:spcPts val="600"/>
              </a:spcAft>
              <a:buClr>
                <a:schemeClr val="accent1"/>
              </a:buClr>
              <a:buSzPct val="110000"/>
            </a:pPr>
            <a:r>
              <a:rPr lang="en-US" sz="2600" dirty="0" err="1"/>
              <a:t>प्रभु</a:t>
            </a:r>
            <a:r>
              <a:rPr lang="en-US" sz="2600" dirty="0"/>
              <a:t> </a:t>
            </a:r>
            <a:r>
              <a:rPr lang="en-US" sz="2600" dirty="0" err="1"/>
              <a:t>को</a:t>
            </a:r>
            <a:r>
              <a:rPr lang="en-US" sz="2600" dirty="0"/>
              <a:t> </a:t>
            </a:r>
            <a:r>
              <a:rPr lang="en-US" sz="2600" dirty="0" err="1"/>
              <a:t>सहनशीलता</a:t>
            </a:r>
            <a:r>
              <a:rPr lang="en-US" sz="2600" dirty="0"/>
              <a:t> </a:t>
            </a:r>
            <a:r>
              <a:rPr lang="en-US" sz="2600" dirty="0" err="1"/>
              <a:t>पसंद</a:t>
            </a:r>
            <a:r>
              <a:rPr lang="en-US" sz="2600" dirty="0"/>
              <a:t> </a:t>
            </a:r>
            <a:r>
              <a:rPr lang="en-US" sz="2600" dirty="0" err="1"/>
              <a:t>है</a:t>
            </a:r>
            <a:r>
              <a:rPr lang="en-US" sz="2600" dirty="0"/>
              <a:t>। </a:t>
            </a:r>
            <a:r>
              <a:rPr lang="en-US" sz="2600" dirty="0" err="1"/>
              <a:t>यह</a:t>
            </a:r>
            <a:r>
              <a:rPr lang="en-US" sz="2600" dirty="0"/>
              <a:t> उ</a:t>
            </a:r>
            <a:r>
              <a:rPr lang="hi-IN" sz="2600" dirty="0"/>
              <a:t>न्हें</a:t>
            </a:r>
            <a:r>
              <a:rPr lang="en-US" sz="2600" dirty="0"/>
              <a:t> </a:t>
            </a:r>
            <a:r>
              <a:rPr lang="en-US" sz="2600" dirty="0" err="1"/>
              <a:t>बहुत</a:t>
            </a:r>
            <a:r>
              <a:rPr lang="en-US" sz="2600" dirty="0"/>
              <a:t> </a:t>
            </a:r>
            <a:r>
              <a:rPr lang="hi-IN" sz="2600" dirty="0"/>
              <a:t>प्रसन्न </a:t>
            </a:r>
            <a:r>
              <a:rPr lang="en-US" sz="2600" dirty="0" err="1"/>
              <a:t>करती</a:t>
            </a:r>
            <a:r>
              <a:rPr lang="en-US" sz="2600" dirty="0"/>
              <a:t> </a:t>
            </a:r>
            <a:r>
              <a:rPr lang="en-US" sz="2600" dirty="0" err="1"/>
              <a:t>है</a:t>
            </a:r>
            <a:r>
              <a:rPr lang="en-US" sz="2600" dirty="0"/>
              <a:t>।</a:t>
            </a:r>
            <a:r>
              <a:rPr lang="hi-IN" sz="2600" dirty="0"/>
              <a:t> </a:t>
            </a:r>
            <a:r>
              <a:rPr lang="en-US" sz="2600" dirty="0" err="1"/>
              <a:t>यीशु</a:t>
            </a:r>
            <a:r>
              <a:rPr lang="en-US" sz="2600" dirty="0"/>
              <a:t> </a:t>
            </a:r>
            <a:r>
              <a:rPr lang="en-US" sz="2600" dirty="0" err="1"/>
              <a:t>ने</a:t>
            </a:r>
            <a:r>
              <a:rPr lang="en-US" sz="2600" dirty="0"/>
              <a:t> </a:t>
            </a:r>
            <a:r>
              <a:rPr lang="en-US" sz="2600" dirty="0" err="1"/>
              <a:t>हमारे</a:t>
            </a:r>
            <a:r>
              <a:rPr lang="en-US" sz="2600" dirty="0"/>
              <a:t> </a:t>
            </a:r>
            <a:r>
              <a:rPr lang="en-US" sz="2600" dirty="0" err="1"/>
              <a:t>लिए</a:t>
            </a:r>
            <a:r>
              <a:rPr lang="en-US" sz="2600" dirty="0"/>
              <a:t> </a:t>
            </a:r>
            <a:r>
              <a:rPr lang="hi-IN" sz="2600" dirty="0"/>
              <a:t>अपनी </a:t>
            </a:r>
            <a:r>
              <a:rPr lang="en-US" sz="2600" dirty="0" err="1"/>
              <a:t>परीक्षाओं</a:t>
            </a:r>
            <a:r>
              <a:rPr lang="en-US" sz="2600" dirty="0"/>
              <a:t> </a:t>
            </a:r>
            <a:r>
              <a:rPr lang="en-US" sz="2600" dirty="0" err="1"/>
              <a:t>को</a:t>
            </a:r>
            <a:r>
              <a:rPr lang="en-US" sz="2600" dirty="0"/>
              <a:t> </a:t>
            </a:r>
            <a:r>
              <a:rPr lang="en-US" sz="2600" dirty="0" err="1"/>
              <a:t>सह</a:t>
            </a:r>
            <a:r>
              <a:rPr lang="hi-IN" sz="2600" dirty="0"/>
              <a:t> लिया</a:t>
            </a:r>
            <a:r>
              <a:rPr lang="en-US" sz="2600" dirty="0"/>
              <a:t>। </a:t>
            </a:r>
            <a:r>
              <a:rPr lang="en-US" sz="2600" dirty="0" err="1"/>
              <a:t>और</a:t>
            </a:r>
            <a:r>
              <a:rPr lang="en-US" sz="2600" dirty="0"/>
              <a:t> </a:t>
            </a:r>
            <a:r>
              <a:rPr lang="en-US" sz="2600" dirty="0" err="1"/>
              <a:t>वह</a:t>
            </a:r>
            <a:r>
              <a:rPr lang="en-US" sz="2600" dirty="0"/>
              <a:t> </a:t>
            </a:r>
            <a:r>
              <a:rPr lang="hi-IN" sz="2600" dirty="0"/>
              <a:t>चाहते हैं कि </a:t>
            </a:r>
            <a:r>
              <a:rPr lang="en-US" sz="2600" dirty="0" err="1"/>
              <a:t>हमें</a:t>
            </a:r>
            <a:r>
              <a:rPr lang="en-US" sz="2600" dirty="0"/>
              <a:t> </a:t>
            </a:r>
            <a:r>
              <a:rPr lang="hi-IN" sz="2600" dirty="0"/>
              <a:t>भी </a:t>
            </a:r>
            <a:r>
              <a:rPr lang="en-US" sz="2600" dirty="0"/>
              <a:t>उ</a:t>
            </a:r>
            <a:r>
              <a:rPr lang="hi-IN" sz="2600" dirty="0"/>
              <a:t>न</a:t>
            </a:r>
            <a:r>
              <a:rPr lang="en-US" sz="2600" dirty="0" err="1"/>
              <a:t>के</a:t>
            </a:r>
            <a:r>
              <a:rPr lang="en-US" sz="2600" dirty="0"/>
              <a:t> </a:t>
            </a:r>
            <a:r>
              <a:rPr lang="en-US" sz="2600" dirty="0" err="1"/>
              <a:t>लिए</a:t>
            </a:r>
            <a:r>
              <a:rPr lang="en-US" sz="2600" dirty="0"/>
              <a:t> </a:t>
            </a:r>
            <a:r>
              <a:rPr lang="hi-IN" sz="2600" dirty="0"/>
              <a:t>अपनी </a:t>
            </a:r>
            <a:r>
              <a:rPr lang="en-US" sz="2600" dirty="0" err="1"/>
              <a:t>परीक्षा</a:t>
            </a:r>
            <a:r>
              <a:rPr lang="hi-IN" sz="2600" dirty="0"/>
              <a:t>ओं को</a:t>
            </a:r>
            <a:r>
              <a:rPr lang="en-US" sz="2600" dirty="0"/>
              <a:t> </a:t>
            </a:r>
            <a:r>
              <a:rPr lang="en-US" sz="2600" dirty="0" err="1"/>
              <a:t>सहन</a:t>
            </a:r>
            <a:r>
              <a:rPr lang="en-US" sz="2600" dirty="0"/>
              <a:t> </a:t>
            </a:r>
            <a:r>
              <a:rPr lang="hi-IN" sz="2600" dirty="0"/>
              <a:t>कर लें</a:t>
            </a:r>
            <a:r>
              <a:rPr lang="en-US" sz="2600" dirty="0"/>
              <a:t>। </a:t>
            </a:r>
            <a:r>
              <a:rPr lang="hi-IN" sz="2600" dirty="0"/>
              <a:t>ऐसा करने से यह साबित हो जाता है कि हम सबसे अधिक किस वस्तु से प्रेम करते हैं। </a:t>
            </a:r>
          </a:p>
          <a:p>
            <a:pPr indent="-228600" algn="just">
              <a:lnSpc>
                <a:spcPct val="120000"/>
              </a:lnSpc>
              <a:spcAft>
                <a:spcPts val="600"/>
              </a:spcAft>
              <a:buClr>
                <a:schemeClr val="accent1"/>
              </a:buClr>
              <a:buSzPct val="110000"/>
              <a:buFont typeface="Wingdings" panose="05000000000000000000" pitchFamily="2" charset="2"/>
              <a:buChar char="§"/>
            </a:pPr>
            <a:r>
              <a:rPr lang="en-US" sz="2600" dirty="0" err="1"/>
              <a:t>परीक्षाएं</a:t>
            </a:r>
            <a:r>
              <a:rPr lang="en-US" sz="2600" dirty="0"/>
              <a:t> </a:t>
            </a:r>
            <a:r>
              <a:rPr lang="en-US" sz="2600" dirty="0" err="1"/>
              <a:t>और</a:t>
            </a:r>
            <a:r>
              <a:rPr lang="en-US" sz="2600" dirty="0"/>
              <a:t> </a:t>
            </a:r>
            <a:r>
              <a:rPr lang="en-US" sz="2600" dirty="0" err="1"/>
              <a:t>सहनशीलता</a:t>
            </a:r>
            <a:r>
              <a:rPr lang="en-US" sz="2600" dirty="0"/>
              <a:t> </a:t>
            </a:r>
            <a:r>
              <a:rPr lang="en-US" sz="2600" dirty="0" err="1"/>
              <a:t>बकरियों</a:t>
            </a:r>
            <a:r>
              <a:rPr lang="en-US" sz="2600" dirty="0"/>
              <a:t> </a:t>
            </a:r>
            <a:r>
              <a:rPr lang="hi-IN" sz="2600" dirty="0"/>
              <a:t>को</a:t>
            </a:r>
            <a:r>
              <a:rPr lang="en-US" sz="2600" dirty="0"/>
              <a:t> </a:t>
            </a:r>
            <a:r>
              <a:rPr lang="en-US" sz="2600" dirty="0" err="1"/>
              <a:t>भेड़</a:t>
            </a:r>
            <a:r>
              <a:rPr lang="hi-IN" sz="2600" dirty="0"/>
              <a:t>ों</a:t>
            </a:r>
            <a:r>
              <a:rPr lang="en-US" sz="2600" dirty="0"/>
              <a:t> </a:t>
            </a:r>
            <a:r>
              <a:rPr lang="hi-IN" sz="2600" dirty="0"/>
              <a:t>से </a:t>
            </a:r>
            <a:r>
              <a:rPr lang="en-US" sz="2600" dirty="0" err="1"/>
              <a:t>अलग</a:t>
            </a:r>
            <a:r>
              <a:rPr lang="en-US" sz="2600" dirty="0"/>
              <a:t> </a:t>
            </a:r>
            <a:r>
              <a:rPr lang="en-US" sz="2600" dirty="0" err="1"/>
              <a:t>कर</a:t>
            </a:r>
            <a:r>
              <a:rPr lang="en-US" sz="2600" dirty="0"/>
              <a:t> </a:t>
            </a:r>
            <a:r>
              <a:rPr lang="en-US" sz="2600" dirty="0" err="1"/>
              <a:t>दे</a:t>
            </a:r>
            <a:r>
              <a:rPr lang="hi-IN" sz="2600" dirty="0"/>
              <a:t>तीं हैं</a:t>
            </a:r>
            <a:r>
              <a:rPr lang="en-US" sz="2600" dirty="0"/>
              <a:t>,</a:t>
            </a:r>
            <a:r>
              <a:rPr lang="hi-IN" sz="2600" dirty="0"/>
              <a:t> ऐसे </a:t>
            </a:r>
            <a:r>
              <a:rPr lang="en-US" sz="2600" dirty="0" err="1"/>
              <a:t>लोग</a:t>
            </a:r>
            <a:r>
              <a:rPr lang="en-US" sz="2600" dirty="0"/>
              <a:t> </a:t>
            </a:r>
            <a:r>
              <a:rPr lang="hi-IN" sz="2600" dirty="0"/>
              <a:t>जो केवल </a:t>
            </a:r>
            <a:r>
              <a:rPr lang="en-US" sz="2600" dirty="0" err="1"/>
              <a:t>कहते</a:t>
            </a:r>
            <a:r>
              <a:rPr lang="en-US" sz="2600" dirty="0"/>
              <a:t> </a:t>
            </a:r>
            <a:r>
              <a:rPr lang="en-US" sz="2600" dirty="0" err="1"/>
              <a:t>है</a:t>
            </a:r>
            <a:r>
              <a:rPr lang="hi-IN" sz="2600" dirty="0"/>
              <a:t>ं</a:t>
            </a:r>
            <a:r>
              <a:rPr lang="en-US" sz="2600" dirty="0"/>
              <a:t> </a:t>
            </a:r>
            <a:r>
              <a:rPr lang="en-US" sz="2600" dirty="0" err="1"/>
              <a:t>कि</a:t>
            </a:r>
            <a:r>
              <a:rPr lang="en-US" sz="2600" dirty="0"/>
              <a:t> </a:t>
            </a:r>
            <a:r>
              <a:rPr lang="en-US" sz="2600" dirty="0" err="1"/>
              <a:t>वे</a:t>
            </a:r>
            <a:r>
              <a:rPr lang="en-US" sz="2600" dirty="0"/>
              <a:t> </a:t>
            </a:r>
            <a:r>
              <a:rPr lang="en-US" sz="2600" dirty="0" err="1"/>
              <a:t>मसीही</a:t>
            </a:r>
            <a:r>
              <a:rPr lang="en-US" sz="2600" dirty="0"/>
              <a:t> </a:t>
            </a:r>
            <a:r>
              <a:rPr lang="en-US" sz="2600" dirty="0" err="1"/>
              <a:t>है</a:t>
            </a:r>
            <a:r>
              <a:rPr lang="hi-IN" sz="2600" dirty="0"/>
              <a:t>ं,</a:t>
            </a:r>
            <a:r>
              <a:rPr lang="en-US" sz="2600" dirty="0"/>
              <a:t> </a:t>
            </a:r>
            <a:r>
              <a:rPr lang="en-US" sz="2600" dirty="0" err="1"/>
              <a:t>लेकिन</a:t>
            </a:r>
            <a:r>
              <a:rPr lang="en-US" sz="2600" dirty="0"/>
              <a:t> </a:t>
            </a:r>
            <a:r>
              <a:rPr lang="hi-IN" sz="2600" dirty="0"/>
              <a:t>असल में </a:t>
            </a:r>
            <a:r>
              <a:rPr lang="en-US" sz="2600" dirty="0" err="1"/>
              <a:t>है</a:t>
            </a:r>
            <a:r>
              <a:rPr lang="hi-IN" sz="2600" dirty="0"/>
              <a:t>ं</a:t>
            </a:r>
            <a:r>
              <a:rPr lang="en-US" sz="2600" dirty="0"/>
              <a:t> </a:t>
            </a:r>
            <a:r>
              <a:rPr lang="en-US" sz="2600" dirty="0" err="1"/>
              <a:t>नहीं</a:t>
            </a:r>
            <a:r>
              <a:rPr lang="en-US" sz="2600" dirty="0"/>
              <a:t> </a:t>
            </a:r>
            <a:r>
              <a:rPr lang="en-US" sz="2600" dirty="0" err="1"/>
              <a:t>और</a:t>
            </a:r>
            <a:r>
              <a:rPr lang="en-US" sz="2600" dirty="0"/>
              <a:t> </a:t>
            </a:r>
            <a:r>
              <a:rPr lang="en-US" sz="2600" dirty="0" err="1"/>
              <a:t>उन</a:t>
            </a:r>
            <a:r>
              <a:rPr lang="hi-IN" sz="2600" dirty="0"/>
              <a:t> </a:t>
            </a:r>
            <a:r>
              <a:rPr lang="en-US" sz="2600" dirty="0" err="1"/>
              <a:t>में</a:t>
            </a:r>
            <a:r>
              <a:rPr lang="en-US" sz="2600" dirty="0"/>
              <a:t> </a:t>
            </a:r>
            <a:r>
              <a:rPr lang="en-US" sz="2600" dirty="0" err="1"/>
              <a:t>सच्चा</a:t>
            </a:r>
            <a:r>
              <a:rPr lang="en-US" sz="2600" dirty="0"/>
              <a:t> </a:t>
            </a:r>
            <a:r>
              <a:rPr lang="en-US" sz="2600" dirty="0" err="1"/>
              <a:t>विश्वास</a:t>
            </a:r>
            <a:r>
              <a:rPr lang="en-US" sz="2600" dirty="0"/>
              <a:t> </a:t>
            </a:r>
            <a:r>
              <a:rPr lang="en-US" sz="2600" dirty="0" err="1"/>
              <a:t>नहीं</a:t>
            </a:r>
            <a:r>
              <a:rPr lang="hi-IN" sz="2600" dirty="0"/>
              <a:t> पाया जाता</a:t>
            </a:r>
            <a:r>
              <a:rPr lang="en-US" sz="2600" dirty="0"/>
              <a:t> </a:t>
            </a:r>
            <a:r>
              <a:rPr lang="en-US" sz="2600" dirty="0" err="1"/>
              <a:t>है</a:t>
            </a:r>
            <a:r>
              <a:rPr lang="en-US" sz="2600" dirty="0"/>
              <a:t> । (</a:t>
            </a:r>
            <a:r>
              <a:rPr lang="en-US" sz="2600" dirty="0" err="1"/>
              <a:t>प्रकाशितवाक्य</a:t>
            </a:r>
            <a:r>
              <a:rPr lang="en-US" sz="2600" dirty="0"/>
              <a:t> 3:8-10))</a:t>
            </a:r>
          </a:p>
          <a:p>
            <a:pPr indent="-228600" algn="just">
              <a:lnSpc>
                <a:spcPct val="120000"/>
              </a:lnSpc>
              <a:spcAft>
                <a:spcPts val="600"/>
              </a:spcAft>
              <a:buClr>
                <a:schemeClr val="accent1"/>
              </a:buClr>
              <a:buSzPct val="110000"/>
              <a:buFont typeface="Wingdings" panose="05000000000000000000" pitchFamily="2" charset="2"/>
              <a:buChar char="§"/>
            </a:pPr>
            <a:r>
              <a:rPr lang="en-US" sz="2600" dirty="0" err="1"/>
              <a:t>सच्चे</a:t>
            </a:r>
            <a:r>
              <a:rPr lang="en-US" sz="2600" dirty="0"/>
              <a:t> </a:t>
            </a:r>
            <a:r>
              <a:rPr lang="en-US" sz="2600" dirty="0" err="1"/>
              <a:t>विश्वासी</a:t>
            </a:r>
            <a:r>
              <a:rPr lang="hi-IN" sz="2600" dirty="0"/>
              <a:t>यों को कुछ हद तक </a:t>
            </a:r>
            <a:r>
              <a:rPr lang="en-US" sz="2600" dirty="0" err="1"/>
              <a:t>परीक्षा</a:t>
            </a:r>
            <a:r>
              <a:rPr lang="hi-IN" sz="2600" dirty="0"/>
              <a:t>ओं का सामना करना पड़ेगा</a:t>
            </a:r>
            <a:r>
              <a:rPr lang="en-US" sz="2600" dirty="0"/>
              <a:t>, </a:t>
            </a:r>
            <a:r>
              <a:rPr lang="en-US" sz="2600" dirty="0" err="1"/>
              <a:t>और</a:t>
            </a:r>
            <a:r>
              <a:rPr lang="en-US" sz="2600" dirty="0"/>
              <a:t> ह</a:t>
            </a:r>
            <a:r>
              <a:rPr lang="hi-IN" sz="2600" dirty="0"/>
              <a:t>में</a:t>
            </a:r>
            <a:r>
              <a:rPr lang="en-US" sz="2600" dirty="0"/>
              <a:t> </a:t>
            </a:r>
            <a:r>
              <a:rPr lang="hi-IN" sz="2600" dirty="0"/>
              <a:t>ऐसा </a:t>
            </a:r>
            <a:r>
              <a:rPr lang="en-US" sz="2600" dirty="0" err="1"/>
              <a:t>कहा</a:t>
            </a:r>
            <a:r>
              <a:rPr lang="en-US" sz="2600" dirty="0"/>
              <a:t> </a:t>
            </a:r>
            <a:r>
              <a:rPr lang="en-US" sz="2600" dirty="0" err="1"/>
              <a:t>गया</a:t>
            </a:r>
            <a:r>
              <a:rPr lang="en-US" sz="2600" dirty="0"/>
              <a:t> </a:t>
            </a:r>
            <a:r>
              <a:rPr lang="en-US" sz="2600" dirty="0" err="1"/>
              <a:t>है</a:t>
            </a:r>
            <a:r>
              <a:rPr lang="hi-IN" sz="2600" dirty="0"/>
              <a:t> कि हम </a:t>
            </a:r>
            <a:r>
              <a:rPr lang="en-US" sz="2600" dirty="0"/>
              <a:t>"</a:t>
            </a:r>
            <a:r>
              <a:rPr lang="en-US" sz="2600" dirty="0" err="1"/>
              <a:t>इस</a:t>
            </a:r>
            <a:r>
              <a:rPr lang="hi-IN" sz="2600" dirty="0"/>
              <a:t>े</a:t>
            </a:r>
            <a:r>
              <a:rPr lang="en-US" sz="2600" dirty="0"/>
              <a:t> </a:t>
            </a:r>
            <a:r>
              <a:rPr lang="en-US" sz="2600" dirty="0" err="1"/>
              <a:t>आनंद</a:t>
            </a:r>
            <a:r>
              <a:rPr lang="en-US" sz="2600" dirty="0"/>
              <a:t> </a:t>
            </a:r>
            <a:r>
              <a:rPr lang="en-US" sz="2600" dirty="0" err="1"/>
              <a:t>की</a:t>
            </a:r>
            <a:r>
              <a:rPr lang="en-US" sz="2600" dirty="0"/>
              <a:t> </a:t>
            </a:r>
            <a:r>
              <a:rPr lang="en-US" sz="2600" dirty="0" err="1"/>
              <a:t>बात</a:t>
            </a:r>
            <a:r>
              <a:rPr lang="en-US" sz="2600" dirty="0"/>
              <a:t> </a:t>
            </a:r>
            <a:r>
              <a:rPr lang="en-US" sz="2600" dirty="0" err="1"/>
              <a:t>जानें</a:t>
            </a:r>
            <a:r>
              <a:rPr lang="en-US" sz="2600" dirty="0"/>
              <a:t>“</a:t>
            </a:r>
            <a:r>
              <a:rPr lang="hi-IN" sz="2600" dirty="0"/>
              <a:t>,</a:t>
            </a:r>
            <a:r>
              <a:rPr lang="en-US" sz="2600" dirty="0"/>
              <a:t> </a:t>
            </a:r>
            <a:r>
              <a:rPr lang="en-US" sz="2600" dirty="0" err="1"/>
              <a:t>और</a:t>
            </a:r>
            <a:r>
              <a:rPr lang="en-US" sz="2600" dirty="0"/>
              <a:t> </a:t>
            </a:r>
            <a:r>
              <a:rPr lang="en-US" sz="2600" dirty="0" err="1"/>
              <a:t>धीरज</a:t>
            </a:r>
            <a:r>
              <a:rPr lang="hi-IN" sz="2600" dirty="0"/>
              <a:t> (सहनशीलता)</a:t>
            </a:r>
            <a:r>
              <a:rPr lang="en-US" sz="2600" dirty="0"/>
              <a:t> </a:t>
            </a:r>
            <a:r>
              <a:rPr lang="en-US" sz="2600" dirty="0" err="1"/>
              <a:t>को</a:t>
            </a:r>
            <a:r>
              <a:rPr lang="en-US" sz="2600" dirty="0"/>
              <a:t> </a:t>
            </a:r>
            <a:r>
              <a:rPr lang="hi-IN" sz="2600" dirty="0"/>
              <a:t>अपना सिद्ध कार्य हमारे भीतर करने दें, ताकि वह हमें </a:t>
            </a:r>
            <a:r>
              <a:rPr lang="en-US" sz="2600" dirty="0" err="1"/>
              <a:t>परिपक्वता</a:t>
            </a:r>
            <a:r>
              <a:rPr lang="en-US" sz="2600" dirty="0"/>
              <a:t> </a:t>
            </a:r>
            <a:r>
              <a:rPr lang="hi-IN" sz="2600" dirty="0"/>
              <a:t>तक पहूंचा सके। ऐसा होना</a:t>
            </a:r>
            <a:r>
              <a:rPr lang="en-US" sz="2600" dirty="0"/>
              <a:t> </a:t>
            </a:r>
            <a:r>
              <a:rPr lang="en-US" sz="2600" dirty="0" err="1"/>
              <a:t>हमारे</a:t>
            </a:r>
            <a:r>
              <a:rPr lang="en-US" sz="2600" dirty="0"/>
              <a:t> </a:t>
            </a:r>
            <a:r>
              <a:rPr lang="en-US" sz="2600" dirty="0" err="1"/>
              <a:t>पिता</a:t>
            </a:r>
            <a:r>
              <a:rPr lang="en-US" sz="2600" dirty="0"/>
              <a:t> </a:t>
            </a:r>
            <a:r>
              <a:rPr lang="en-US" sz="2600" dirty="0" err="1"/>
              <a:t>को</a:t>
            </a:r>
            <a:r>
              <a:rPr lang="en-US" sz="2600" dirty="0"/>
              <a:t> </a:t>
            </a:r>
            <a:r>
              <a:rPr lang="hi-IN" sz="2600" dirty="0"/>
              <a:t>आनंद देता </a:t>
            </a:r>
            <a:r>
              <a:rPr lang="en-US" sz="2600" dirty="0" err="1"/>
              <a:t>है</a:t>
            </a:r>
            <a:r>
              <a:rPr lang="en-US" sz="2600" dirty="0"/>
              <a:t> </a:t>
            </a:r>
            <a:r>
              <a:rPr lang="en-US" sz="2600" dirty="0" err="1"/>
              <a:t>और</a:t>
            </a:r>
            <a:r>
              <a:rPr lang="en-US" sz="2600" dirty="0"/>
              <a:t> </a:t>
            </a:r>
            <a:r>
              <a:rPr lang="hi-IN" sz="2600" dirty="0"/>
              <a:t>इससे हमें भी आनंद मिलना चाहिए</a:t>
            </a:r>
            <a:r>
              <a:rPr lang="en-US" sz="2600" dirty="0"/>
              <a:t>।</a:t>
            </a:r>
          </a:p>
          <a:p>
            <a:pPr indent="-228600">
              <a:lnSpc>
                <a:spcPct val="120000"/>
              </a:lnSpc>
              <a:spcAft>
                <a:spcPts val="600"/>
              </a:spcAft>
              <a:buClr>
                <a:schemeClr val="accent1"/>
              </a:buClr>
              <a:buSzPct val="110000"/>
              <a:buFont typeface="Wingdings" panose="05000000000000000000" pitchFamily="2" charset="2"/>
              <a:buChar char="§"/>
            </a:pPr>
            <a:endParaRPr lang="en-US" sz="1600" dirty="0"/>
          </a:p>
          <a:p>
            <a:pPr indent="-228600">
              <a:lnSpc>
                <a:spcPct val="120000"/>
              </a:lnSpc>
              <a:spcAft>
                <a:spcPts val="600"/>
              </a:spcAft>
              <a:buClr>
                <a:schemeClr val="accent1"/>
              </a:buClr>
              <a:buSzPct val="110000"/>
              <a:buFont typeface="Wingdings" panose="05000000000000000000" pitchFamily="2" charset="2"/>
              <a:buChar char="§"/>
            </a:pPr>
            <a:endParaRPr lang="en-US" sz="1600" dirty="0"/>
          </a:p>
          <a:p>
            <a:pPr indent="-228600">
              <a:lnSpc>
                <a:spcPct val="120000"/>
              </a:lnSpc>
              <a:spcAft>
                <a:spcPts val="600"/>
              </a:spcAft>
              <a:buClr>
                <a:schemeClr val="accent1"/>
              </a:buClr>
              <a:buSzPct val="110000"/>
              <a:buFont typeface="Wingdings" panose="05000000000000000000" pitchFamily="2" charset="2"/>
              <a:buChar char="§"/>
            </a:pPr>
            <a:endParaRPr lang="en-US" sz="1600" dirty="0"/>
          </a:p>
        </p:txBody>
      </p:sp>
    </p:spTree>
    <p:extLst>
      <p:ext uri="{BB962C8B-B14F-4D97-AF65-F5344CB8AC3E}">
        <p14:creationId xmlns:p14="http://schemas.microsoft.com/office/powerpoint/2010/main" val="153305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C11153-11AA-4DD7-B143-6F98CF1872B3}"/>
              </a:ext>
            </a:extLst>
          </p:cNvPr>
          <p:cNvSpPr txBox="1"/>
          <p:nvPr/>
        </p:nvSpPr>
        <p:spPr>
          <a:xfrm>
            <a:off x="588474" y="599248"/>
            <a:ext cx="10990907" cy="6258752"/>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indent="-228600" algn="just">
              <a:lnSpc>
                <a:spcPct val="110000"/>
              </a:lnSpc>
              <a:spcAft>
                <a:spcPts val="600"/>
              </a:spcAft>
              <a:buClr>
                <a:schemeClr val="accent1"/>
              </a:buClr>
              <a:buSzPct val="110000"/>
              <a:buFont typeface="Wingdings" panose="05000000000000000000" pitchFamily="2" charset="2"/>
              <a:buChar char="§"/>
            </a:pPr>
            <a:r>
              <a:rPr lang="en-US" sz="2800" dirty="0"/>
              <a:t>र</a:t>
            </a:r>
            <a:r>
              <a:rPr lang="hi-IN" sz="2800" dirty="0"/>
              <a:t>ो</a:t>
            </a:r>
            <a:r>
              <a:rPr lang="en-US" sz="2800" dirty="0"/>
              <a:t>म</a:t>
            </a:r>
            <a:r>
              <a:rPr lang="hi-IN" sz="2800" dirty="0"/>
              <a:t>ियों</a:t>
            </a:r>
            <a:r>
              <a:rPr lang="en-US" sz="2800" dirty="0"/>
              <a:t> 5:3-5 </a:t>
            </a:r>
            <a:r>
              <a:rPr lang="hi-IN" sz="2800" dirty="0"/>
              <a:t>- </a:t>
            </a:r>
            <a:r>
              <a:rPr lang="en-US" sz="2800" dirty="0" err="1">
                <a:solidFill>
                  <a:schemeClr val="accent2"/>
                </a:solidFill>
              </a:rPr>
              <a:t>हम</a:t>
            </a:r>
            <a:r>
              <a:rPr lang="en-US" sz="2800" dirty="0">
                <a:solidFill>
                  <a:schemeClr val="accent2"/>
                </a:solidFill>
              </a:rPr>
              <a:t> </a:t>
            </a:r>
            <a:r>
              <a:rPr lang="en-US" sz="2800" dirty="0" err="1">
                <a:solidFill>
                  <a:schemeClr val="accent2"/>
                </a:solidFill>
              </a:rPr>
              <a:t>हमारे</a:t>
            </a:r>
            <a:r>
              <a:rPr lang="en-US" sz="2800" dirty="0">
                <a:solidFill>
                  <a:schemeClr val="accent2"/>
                </a:solidFill>
              </a:rPr>
              <a:t> </a:t>
            </a:r>
            <a:r>
              <a:rPr lang="en-US" sz="2800" dirty="0" err="1">
                <a:solidFill>
                  <a:schemeClr val="accent2"/>
                </a:solidFill>
              </a:rPr>
              <a:t>दुखों</a:t>
            </a:r>
            <a:r>
              <a:rPr lang="en-US" sz="2800" dirty="0">
                <a:solidFill>
                  <a:schemeClr val="accent2"/>
                </a:solidFill>
              </a:rPr>
              <a:t> </a:t>
            </a:r>
            <a:r>
              <a:rPr lang="en-US" sz="2800" dirty="0" err="1">
                <a:solidFill>
                  <a:schemeClr val="accent2"/>
                </a:solidFill>
              </a:rPr>
              <a:t>में</a:t>
            </a:r>
            <a:r>
              <a:rPr lang="en-US" sz="2800" dirty="0">
                <a:solidFill>
                  <a:schemeClr val="accent2"/>
                </a:solidFill>
              </a:rPr>
              <a:t> </a:t>
            </a:r>
            <a:r>
              <a:rPr lang="hi-IN" sz="2800" dirty="0">
                <a:solidFill>
                  <a:schemeClr val="accent2"/>
                </a:solidFill>
              </a:rPr>
              <a:t>भी</a:t>
            </a:r>
            <a:r>
              <a:rPr lang="en-US" sz="2800" dirty="0">
                <a:solidFill>
                  <a:schemeClr val="accent2"/>
                </a:solidFill>
              </a:rPr>
              <a:t> </a:t>
            </a:r>
            <a:r>
              <a:rPr lang="en-US" sz="2800" dirty="0" err="1">
                <a:solidFill>
                  <a:schemeClr val="accent2"/>
                </a:solidFill>
              </a:rPr>
              <a:t>आनंदित</a:t>
            </a:r>
            <a:r>
              <a:rPr lang="en-US" sz="2800" dirty="0">
                <a:solidFill>
                  <a:schemeClr val="accent2"/>
                </a:solidFill>
              </a:rPr>
              <a:t> </a:t>
            </a:r>
            <a:r>
              <a:rPr lang="en-US" sz="2800" dirty="0" err="1">
                <a:solidFill>
                  <a:schemeClr val="accent2"/>
                </a:solidFill>
              </a:rPr>
              <a:t>रहते</a:t>
            </a:r>
            <a:r>
              <a:rPr lang="en-US" sz="2800" dirty="0">
                <a:solidFill>
                  <a:schemeClr val="accent2"/>
                </a:solidFill>
              </a:rPr>
              <a:t> </a:t>
            </a:r>
            <a:r>
              <a:rPr lang="en-US" sz="2800" dirty="0" err="1">
                <a:solidFill>
                  <a:schemeClr val="accent2"/>
                </a:solidFill>
              </a:rPr>
              <a:t>है</a:t>
            </a:r>
            <a:r>
              <a:rPr lang="hi-IN" sz="2800" dirty="0">
                <a:solidFill>
                  <a:schemeClr val="accent2"/>
                </a:solidFill>
              </a:rPr>
              <a:t>ं</a:t>
            </a:r>
            <a:r>
              <a:rPr lang="en-US" sz="2800" dirty="0">
                <a:solidFill>
                  <a:schemeClr val="accent2"/>
                </a:solidFill>
              </a:rPr>
              <a:t>,</a:t>
            </a:r>
            <a:r>
              <a:rPr lang="en-US" sz="2800" dirty="0"/>
              <a:t> [</a:t>
            </a:r>
            <a:r>
              <a:rPr lang="hi-IN" sz="2800" dirty="0"/>
              <a:t>ऐसा करना हमारे प्राकृतिक तथा कुदरती स्वभाव के बिल्कुल उलट है – हम दुखों में आनंदित क्यों</a:t>
            </a:r>
            <a:r>
              <a:rPr lang="en-US" sz="2800" dirty="0"/>
              <a:t> </a:t>
            </a:r>
            <a:r>
              <a:rPr lang="hi-IN" sz="2800" dirty="0"/>
              <a:t>हों</a:t>
            </a:r>
            <a:r>
              <a:rPr lang="en-US" sz="2800" dirty="0"/>
              <a:t>?] </a:t>
            </a:r>
            <a:r>
              <a:rPr lang="en-US" sz="2800" dirty="0" err="1"/>
              <a:t>क्योंकि</a:t>
            </a:r>
            <a:r>
              <a:rPr lang="en-US" sz="2800" dirty="0"/>
              <a:t> </a:t>
            </a:r>
            <a:r>
              <a:rPr lang="en-US" sz="2800" dirty="0" err="1"/>
              <a:t>हम</a:t>
            </a:r>
            <a:r>
              <a:rPr lang="en-US" sz="2800" dirty="0"/>
              <a:t> </a:t>
            </a:r>
            <a:r>
              <a:rPr lang="en-US" sz="2800" dirty="0" err="1"/>
              <a:t>जानते</a:t>
            </a:r>
            <a:r>
              <a:rPr lang="en-US" sz="2800" dirty="0"/>
              <a:t> </a:t>
            </a:r>
            <a:r>
              <a:rPr lang="en-US" sz="2800" dirty="0" err="1"/>
              <a:t>हैं</a:t>
            </a:r>
            <a:r>
              <a:rPr lang="en-US" sz="2800" dirty="0"/>
              <a:t> </a:t>
            </a:r>
            <a:r>
              <a:rPr lang="en-US" sz="2800" dirty="0" err="1"/>
              <a:t>कि</a:t>
            </a:r>
            <a:r>
              <a:rPr lang="en-US" sz="2800" dirty="0"/>
              <a:t> </a:t>
            </a:r>
            <a:r>
              <a:rPr lang="en-US" sz="2800" dirty="0" err="1"/>
              <a:t>दुख</a:t>
            </a:r>
            <a:r>
              <a:rPr lang="en-US" sz="2800" dirty="0"/>
              <a:t> </a:t>
            </a:r>
            <a:r>
              <a:rPr lang="en-US" sz="2800" dirty="0" err="1"/>
              <a:t>दृढ़ता</a:t>
            </a:r>
            <a:r>
              <a:rPr lang="en-US" sz="2800" dirty="0"/>
              <a:t> </a:t>
            </a:r>
            <a:r>
              <a:rPr lang="en-US" sz="2800" dirty="0" err="1"/>
              <a:t>पैदा</a:t>
            </a:r>
            <a:r>
              <a:rPr lang="en-US" sz="2800" dirty="0"/>
              <a:t> </a:t>
            </a:r>
            <a:r>
              <a:rPr lang="en-US" sz="2800" dirty="0" err="1"/>
              <a:t>करता</a:t>
            </a:r>
            <a:r>
              <a:rPr lang="en-US" sz="2800" dirty="0"/>
              <a:t> </a:t>
            </a:r>
            <a:r>
              <a:rPr lang="en-US" sz="2800" dirty="0" err="1"/>
              <a:t>है</a:t>
            </a:r>
            <a:r>
              <a:rPr lang="en-US" sz="2800" dirty="0"/>
              <a:t> [5281 </a:t>
            </a:r>
            <a:r>
              <a:rPr lang="en-US" sz="2800" dirty="0" err="1"/>
              <a:t>क्रिया</a:t>
            </a:r>
            <a:r>
              <a:rPr lang="en-US" sz="2800" dirty="0"/>
              <a:t>. </a:t>
            </a:r>
            <a:r>
              <a:rPr lang="en-US" sz="2800" dirty="0" err="1"/>
              <a:t>या</a:t>
            </a:r>
            <a:r>
              <a:rPr lang="en-US" sz="2800" dirty="0"/>
              <a:t> </a:t>
            </a:r>
            <a:r>
              <a:rPr lang="en-US" sz="2800" dirty="0" err="1"/>
              <a:t>धीरज</a:t>
            </a:r>
            <a:r>
              <a:rPr lang="en-US" sz="2800" dirty="0"/>
              <a:t> 5281 </a:t>
            </a:r>
            <a:r>
              <a:rPr lang="en-US" sz="2800" dirty="0" err="1"/>
              <a:t>संज्ञा</a:t>
            </a:r>
            <a:r>
              <a:rPr lang="en-US" sz="2800" dirty="0"/>
              <a:t>. </a:t>
            </a:r>
            <a:r>
              <a:rPr lang="en-US" sz="2800" dirty="0" err="1"/>
              <a:t>एक</a:t>
            </a:r>
            <a:r>
              <a:rPr lang="en-US" sz="2800" dirty="0"/>
              <a:t> </a:t>
            </a:r>
            <a:r>
              <a:rPr lang="en-US" sz="2800" dirty="0" err="1"/>
              <a:t>ही</a:t>
            </a:r>
            <a:r>
              <a:rPr lang="en-US" sz="2800" dirty="0"/>
              <a:t> </a:t>
            </a:r>
            <a:r>
              <a:rPr lang="en-US" sz="2800" dirty="0" err="1"/>
              <a:t>ग्रीक</a:t>
            </a:r>
            <a:r>
              <a:rPr lang="en-US" sz="2800" dirty="0"/>
              <a:t> </a:t>
            </a:r>
            <a:r>
              <a:rPr lang="en-US" sz="2800" dirty="0" err="1"/>
              <a:t>शब्द</a:t>
            </a:r>
            <a:r>
              <a:rPr lang="hi-IN" sz="2800" dirty="0"/>
              <a:t> है</a:t>
            </a:r>
            <a:r>
              <a:rPr lang="en-US" sz="2800" dirty="0"/>
              <a:t>]4 </a:t>
            </a:r>
            <a:r>
              <a:rPr lang="en-US" sz="2800" dirty="0" err="1"/>
              <a:t>और</a:t>
            </a:r>
            <a:r>
              <a:rPr lang="en-US" sz="2800" dirty="0"/>
              <a:t> </a:t>
            </a:r>
            <a:r>
              <a:rPr lang="en-US" sz="2800" dirty="0" err="1"/>
              <a:t>दृढ़ता</a:t>
            </a:r>
            <a:r>
              <a:rPr lang="en-US" sz="2800" dirty="0"/>
              <a:t>, </a:t>
            </a:r>
            <a:r>
              <a:rPr lang="en-US" sz="2800" dirty="0" err="1"/>
              <a:t>चरित्र</a:t>
            </a:r>
            <a:r>
              <a:rPr lang="en-US" sz="2800" dirty="0"/>
              <a:t>; </a:t>
            </a:r>
            <a:r>
              <a:rPr lang="en-US" sz="2800" dirty="0" err="1"/>
              <a:t>और</a:t>
            </a:r>
            <a:r>
              <a:rPr lang="en-US" sz="2800" dirty="0"/>
              <a:t> </a:t>
            </a:r>
            <a:r>
              <a:rPr lang="en-US" sz="2800" dirty="0" err="1"/>
              <a:t>चरित्र</a:t>
            </a:r>
            <a:r>
              <a:rPr lang="en-US" sz="2800" dirty="0"/>
              <a:t>, </a:t>
            </a:r>
            <a:r>
              <a:rPr lang="en-US" sz="2800" dirty="0" err="1"/>
              <a:t>आशा</a:t>
            </a:r>
            <a:r>
              <a:rPr lang="en-US" sz="2800" dirty="0"/>
              <a:t> </a:t>
            </a:r>
            <a:r>
              <a:rPr lang="en-US" sz="2800" dirty="0" err="1"/>
              <a:t>है</a:t>
            </a:r>
            <a:r>
              <a:rPr lang="en-US" sz="2800" dirty="0"/>
              <a:t>। 5 </a:t>
            </a:r>
            <a:r>
              <a:rPr lang="en-US" sz="2800" dirty="0" err="1"/>
              <a:t>और</a:t>
            </a:r>
            <a:r>
              <a:rPr lang="en-US" sz="2800" dirty="0"/>
              <a:t> </a:t>
            </a:r>
            <a:r>
              <a:rPr lang="en-US" sz="2800" dirty="0" err="1"/>
              <a:t>आशा</a:t>
            </a:r>
            <a:r>
              <a:rPr lang="en-US" sz="2800" dirty="0"/>
              <a:t> </a:t>
            </a:r>
            <a:r>
              <a:rPr lang="en-US" sz="2800" dirty="0" err="1"/>
              <a:t>हमें</a:t>
            </a:r>
            <a:r>
              <a:rPr lang="en-US" sz="2800" dirty="0"/>
              <a:t> </a:t>
            </a:r>
            <a:r>
              <a:rPr lang="en-US" sz="2800" dirty="0" err="1"/>
              <a:t>निराश</a:t>
            </a:r>
            <a:r>
              <a:rPr lang="en-US" sz="2800" dirty="0"/>
              <a:t> </a:t>
            </a:r>
            <a:r>
              <a:rPr lang="en-US" sz="2800" dirty="0" err="1"/>
              <a:t>नहीं</a:t>
            </a:r>
            <a:r>
              <a:rPr lang="en-US" sz="2800" dirty="0"/>
              <a:t> </a:t>
            </a:r>
            <a:r>
              <a:rPr lang="en-US" sz="2800" dirty="0" err="1"/>
              <a:t>करती</a:t>
            </a:r>
            <a:r>
              <a:rPr lang="en-US" sz="2800" dirty="0"/>
              <a:t> </a:t>
            </a:r>
            <a:r>
              <a:rPr lang="en-US" sz="2800" dirty="0" err="1"/>
              <a:t>है</a:t>
            </a:r>
            <a:r>
              <a:rPr lang="en-US" sz="2800" dirty="0"/>
              <a:t>, </a:t>
            </a:r>
            <a:r>
              <a:rPr lang="en-US" sz="2800" dirty="0" err="1"/>
              <a:t>क्योंकि</a:t>
            </a:r>
            <a:r>
              <a:rPr lang="en-US" sz="2800" dirty="0"/>
              <a:t> </a:t>
            </a:r>
            <a:r>
              <a:rPr lang="en-US" sz="2800" dirty="0" err="1"/>
              <a:t>परमेश्वर</a:t>
            </a:r>
            <a:r>
              <a:rPr lang="en-US" sz="2800" dirty="0"/>
              <a:t> </a:t>
            </a:r>
            <a:r>
              <a:rPr lang="en-US" sz="2800" dirty="0" err="1"/>
              <a:t>ने</a:t>
            </a:r>
            <a:r>
              <a:rPr lang="en-US" sz="2800" dirty="0"/>
              <a:t> </a:t>
            </a:r>
            <a:r>
              <a:rPr lang="en-US" sz="2800" dirty="0" err="1"/>
              <a:t>पवित्र</a:t>
            </a:r>
            <a:r>
              <a:rPr lang="en-US" sz="2800" dirty="0"/>
              <a:t> </a:t>
            </a:r>
            <a:r>
              <a:rPr lang="en-US" sz="2800" dirty="0" err="1"/>
              <a:t>आत्मा</a:t>
            </a:r>
            <a:r>
              <a:rPr lang="en-US" sz="2800" dirty="0"/>
              <a:t> </a:t>
            </a:r>
            <a:r>
              <a:rPr lang="en-US" sz="2800" dirty="0" err="1"/>
              <a:t>द्वारा</a:t>
            </a:r>
            <a:r>
              <a:rPr lang="en-US" sz="2800" dirty="0"/>
              <a:t> </a:t>
            </a:r>
            <a:r>
              <a:rPr lang="en-US" sz="2800" dirty="0" err="1"/>
              <a:t>अपने</a:t>
            </a:r>
            <a:r>
              <a:rPr lang="en-US" sz="2800" dirty="0"/>
              <a:t> </a:t>
            </a:r>
            <a:r>
              <a:rPr lang="en-US" sz="2800" dirty="0" err="1"/>
              <a:t>प्रेम</a:t>
            </a:r>
            <a:r>
              <a:rPr lang="en-US" sz="2800" dirty="0"/>
              <a:t> </a:t>
            </a:r>
            <a:r>
              <a:rPr lang="en-US" sz="2800" dirty="0" err="1"/>
              <a:t>को</a:t>
            </a:r>
            <a:r>
              <a:rPr lang="en-US" sz="2800" dirty="0"/>
              <a:t> </a:t>
            </a:r>
            <a:r>
              <a:rPr lang="en-US" sz="2800" dirty="0" err="1"/>
              <a:t>हमारे</a:t>
            </a:r>
            <a:r>
              <a:rPr lang="en-US" sz="2800" dirty="0"/>
              <a:t> </a:t>
            </a:r>
            <a:r>
              <a:rPr lang="en-US" sz="2800" dirty="0" err="1"/>
              <a:t>दिलों</a:t>
            </a:r>
            <a:r>
              <a:rPr lang="en-US" sz="2800" dirty="0"/>
              <a:t> </a:t>
            </a:r>
            <a:r>
              <a:rPr lang="en-US" sz="2800" dirty="0" err="1"/>
              <a:t>में</a:t>
            </a:r>
            <a:r>
              <a:rPr lang="en-US" sz="2800" dirty="0"/>
              <a:t> </a:t>
            </a:r>
            <a:r>
              <a:rPr lang="en-US" sz="2800" dirty="0" err="1"/>
              <a:t>डाल</a:t>
            </a:r>
            <a:r>
              <a:rPr lang="en-US" sz="2800" dirty="0"/>
              <a:t> </a:t>
            </a:r>
            <a:r>
              <a:rPr lang="en-US" sz="2800" dirty="0" err="1"/>
              <a:t>दिया</a:t>
            </a:r>
            <a:r>
              <a:rPr lang="en-US" sz="2800" dirty="0"/>
              <a:t> </a:t>
            </a:r>
            <a:r>
              <a:rPr lang="en-US" sz="2800" dirty="0" err="1"/>
              <a:t>है</a:t>
            </a:r>
            <a:r>
              <a:rPr lang="en-US" sz="2800" dirty="0"/>
              <a:t>, </a:t>
            </a:r>
            <a:r>
              <a:rPr lang="en-US" sz="2800" dirty="0" err="1"/>
              <a:t>जिसे</a:t>
            </a:r>
            <a:r>
              <a:rPr lang="en-US" sz="2800" dirty="0"/>
              <a:t> </a:t>
            </a:r>
            <a:r>
              <a:rPr lang="en-US" sz="2800" dirty="0" err="1"/>
              <a:t>उसने</a:t>
            </a:r>
            <a:r>
              <a:rPr lang="en-US" sz="2800" dirty="0"/>
              <a:t> </a:t>
            </a:r>
            <a:r>
              <a:rPr lang="en-US" sz="2800" dirty="0" err="1"/>
              <a:t>हमें</a:t>
            </a:r>
            <a:r>
              <a:rPr lang="en-US" sz="2800" dirty="0"/>
              <a:t> </a:t>
            </a:r>
            <a:r>
              <a:rPr lang="en-US" sz="2800" dirty="0" err="1"/>
              <a:t>दिया</a:t>
            </a:r>
            <a:r>
              <a:rPr lang="en-US" sz="2800" dirty="0"/>
              <a:t> </a:t>
            </a:r>
            <a:r>
              <a:rPr lang="en-US" sz="2800" dirty="0" err="1"/>
              <a:t>है</a:t>
            </a:r>
            <a:r>
              <a:rPr lang="en-US" sz="2800" dirty="0"/>
              <a:t>।</a:t>
            </a:r>
          </a:p>
          <a:p>
            <a:pPr indent="-228600">
              <a:lnSpc>
                <a:spcPct val="110000"/>
              </a:lnSpc>
              <a:spcAft>
                <a:spcPts val="600"/>
              </a:spcAft>
              <a:buClr>
                <a:schemeClr val="accent1"/>
              </a:buClr>
              <a:buSzPct val="110000"/>
              <a:buFont typeface="Wingdings" panose="05000000000000000000" pitchFamily="2" charset="2"/>
              <a:buChar char="§"/>
            </a:pPr>
            <a:endParaRPr lang="en-US" sz="1600" dirty="0"/>
          </a:p>
          <a:p>
            <a:pPr indent="-228600">
              <a:lnSpc>
                <a:spcPct val="110000"/>
              </a:lnSpc>
              <a:spcAft>
                <a:spcPts val="600"/>
              </a:spcAft>
              <a:buClr>
                <a:schemeClr val="accent1"/>
              </a:buClr>
              <a:buSzPct val="110000"/>
              <a:buFont typeface="Wingdings" panose="05000000000000000000" pitchFamily="2" charset="2"/>
              <a:buChar char="§"/>
            </a:pPr>
            <a:endParaRPr lang="en-US" sz="1600" dirty="0"/>
          </a:p>
          <a:p>
            <a:pPr indent="-228600">
              <a:lnSpc>
                <a:spcPct val="110000"/>
              </a:lnSpc>
              <a:spcAft>
                <a:spcPts val="600"/>
              </a:spcAft>
              <a:buClr>
                <a:schemeClr val="accent1"/>
              </a:buClr>
              <a:buSzPct val="110000"/>
              <a:buFont typeface="Wingdings" panose="05000000000000000000" pitchFamily="2" charset="2"/>
              <a:buChar char="§"/>
            </a:pPr>
            <a:endParaRPr lang="en-US" sz="1600" dirty="0"/>
          </a:p>
          <a:p>
            <a:pPr indent="-228600">
              <a:lnSpc>
                <a:spcPct val="110000"/>
              </a:lnSpc>
              <a:spcAft>
                <a:spcPts val="600"/>
              </a:spcAft>
              <a:buClr>
                <a:schemeClr val="accent1"/>
              </a:buClr>
              <a:buSzPct val="110000"/>
              <a:buFont typeface="Wingdings" panose="05000000000000000000" pitchFamily="2" charset="2"/>
              <a:buChar char="§"/>
            </a:pPr>
            <a:endParaRPr lang="en-US" sz="1600" dirty="0"/>
          </a:p>
          <a:p>
            <a:pPr indent="-228600">
              <a:lnSpc>
                <a:spcPct val="110000"/>
              </a:lnSpc>
              <a:spcAft>
                <a:spcPts val="600"/>
              </a:spcAft>
              <a:buClr>
                <a:schemeClr val="accent1"/>
              </a:buClr>
              <a:buSzPct val="110000"/>
              <a:buFont typeface="Wingdings" panose="05000000000000000000" pitchFamily="2" charset="2"/>
              <a:buChar char="§"/>
            </a:pPr>
            <a:endParaRPr lang="en-US" sz="1600" dirty="0"/>
          </a:p>
          <a:p>
            <a:pPr>
              <a:lnSpc>
                <a:spcPct val="110000"/>
              </a:lnSpc>
              <a:spcAft>
                <a:spcPts val="600"/>
              </a:spcAft>
              <a:buClr>
                <a:schemeClr val="accent1"/>
              </a:buClr>
              <a:buSzPct val="110000"/>
            </a:pPr>
            <a:endParaRPr lang="en-US" sz="1600" dirty="0"/>
          </a:p>
        </p:txBody>
      </p:sp>
    </p:spTree>
    <p:extLst>
      <p:ext uri="{BB962C8B-B14F-4D97-AF65-F5344CB8AC3E}">
        <p14:creationId xmlns:p14="http://schemas.microsoft.com/office/powerpoint/2010/main" val="2907138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CB0338-3228-475B-8D83-DEF60ABB7B61}"/>
              </a:ext>
            </a:extLst>
          </p:cNvPr>
          <p:cNvSpPr txBox="1"/>
          <p:nvPr/>
        </p:nvSpPr>
        <p:spPr>
          <a:xfrm>
            <a:off x="284808" y="540682"/>
            <a:ext cx="10860007" cy="6068347"/>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Autofit/>
          </a:bodyPr>
          <a:lstStyle/>
          <a:p>
            <a:pPr marL="57150" indent="-285750">
              <a:lnSpc>
                <a:spcPct val="110000"/>
              </a:lnSpc>
              <a:spcAft>
                <a:spcPts val="600"/>
              </a:spcAft>
              <a:buClr>
                <a:schemeClr val="accent1"/>
              </a:buClr>
              <a:buSzPct val="110000"/>
              <a:buFont typeface="Wingdings" panose="05000000000000000000" pitchFamily="2" charset="2"/>
              <a:buChar char="v"/>
            </a:pPr>
            <a:r>
              <a:rPr lang="en-US" sz="2400" dirty="0" err="1"/>
              <a:t>उसने</a:t>
            </a:r>
            <a:r>
              <a:rPr lang="en-US" sz="2400" dirty="0"/>
              <a:t> </a:t>
            </a:r>
            <a:r>
              <a:rPr lang="en-US" sz="2400" dirty="0" err="1"/>
              <a:t>अपने</a:t>
            </a:r>
            <a:r>
              <a:rPr lang="en-US" sz="2400" dirty="0"/>
              <a:t> </a:t>
            </a:r>
            <a:r>
              <a:rPr lang="hi-IN" sz="2400" dirty="0"/>
              <a:t>पुत्र</a:t>
            </a:r>
            <a:r>
              <a:rPr lang="en-US" sz="2400" dirty="0"/>
              <a:t> </a:t>
            </a:r>
            <a:r>
              <a:rPr lang="hi-IN" sz="2400" dirty="0"/>
              <a:t>तथा</a:t>
            </a:r>
            <a:r>
              <a:rPr lang="en-US" sz="2400" dirty="0"/>
              <a:t> </a:t>
            </a:r>
            <a:r>
              <a:rPr lang="en-US" sz="2400" dirty="0" err="1"/>
              <a:t>अन्य</a:t>
            </a:r>
            <a:r>
              <a:rPr lang="en-US" sz="2400" dirty="0"/>
              <a:t> </a:t>
            </a:r>
            <a:r>
              <a:rPr lang="en-US" sz="2400" dirty="0" err="1"/>
              <a:t>लोगों</a:t>
            </a:r>
            <a:r>
              <a:rPr lang="en-US" sz="2400" dirty="0"/>
              <a:t> </a:t>
            </a:r>
            <a:r>
              <a:rPr lang="en-US" sz="2400" dirty="0" err="1"/>
              <a:t>के</a:t>
            </a:r>
            <a:r>
              <a:rPr lang="en-US" sz="2400" dirty="0"/>
              <a:t> </a:t>
            </a:r>
            <a:r>
              <a:rPr lang="en-US" sz="2400" dirty="0" err="1"/>
              <a:t>लिए</a:t>
            </a:r>
            <a:r>
              <a:rPr lang="hi-IN" sz="2400" dirty="0"/>
              <a:t> हमारे अंदर प्रेम ड़ाला है</a:t>
            </a:r>
            <a:r>
              <a:rPr lang="en-US" sz="2400" dirty="0"/>
              <a:t> । </a:t>
            </a:r>
          </a:p>
          <a:p>
            <a:pPr>
              <a:lnSpc>
                <a:spcPct val="110000"/>
              </a:lnSpc>
              <a:spcAft>
                <a:spcPts val="600"/>
              </a:spcAft>
              <a:buClr>
                <a:schemeClr val="accent1"/>
              </a:buClr>
              <a:buSzPct val="110000"/>
            </a:pPr>
            <a:r>
              <a:rPr lang="hi-IN" sz="2400" dirty="0"/>
              <a:t>	उसका प्रेम </a:t>
            </a:r>
            <a:r>
              <a:rPr lang="en-US" sz="2400" dirty="0" err="1"/>
              <a:t>कभी</a:t>
            </a:r>
            <a:r>
              <a:rPr lang="en-US" sz="2400" dirty="0"/>
              <a:t> </a:t>
            </a:r>
            <a:r>
              <a:rPr lang="en-US" sz="2400" dirty="0" err="1"/>
              <a:t>विफल</a:t>
            </a:r>
            <a:r>
              <a:rPr lang="en-US" sz="2400" dirty="0"/>
              <a:t> </a:t>
            </a:r>
            <a:r>
              <a:rPr lang="en-US" sz="2400" dirty="0" err="1"/>
              <a:t>नहीं</a:t>
            </a:r>
            <a:r>
              <a:rPr lang="en-US" sz="2400" dirty="0"/>
              <a:t> </a:t>
            </a:r>
            <a:r>
              <a:rPr lang="en-US" sz="2400" dirty="0" err="1"/>
              <a:t>होता</a:t>
            </a:r>
            <a:r>
              <a:rPr lang="en-US" sz="2400" dirty="0"/>
              <a:t>। </a:t>
            </a:r>
            <a:r>
              <a:rPr lang="hi-IN" sz="2400" dirty="0"/>
              <a:t>प्रेम</a:t>
            </a:r>
            <a:r>
              <a:rPr lang="en-US" sz="2400" dirty="0"/>
              <a:t> </a:t>
            </a:r>
            <a:r>
              <a:rPr lang="en-US" sz="2400" dirty="0" err="1"/>
              <a:t>सब</a:t>
            </a:r>
            <a:r>
              <a:rPr lang="en-US" sz="2400" dirty="0"/>
              <a:t> </a:t>
            </a:r>
            <a:r>
              <a:rPr lang="en-US" sz="2400" dirty="0" err="1"/>
              <a:t>कुछ</a:t>
            </a:r>
            <a:r>
              <a:rPr lang="en-US" sz="2400" dirty="0"/>
              <a:t> </a:t>
            </a:r>
            <a:r>
              <a:rPr lang="en-US" sz="2400" dirty="0" err="1"/>
              <a:t>सह</a:t>
            </a:r>
            <a:r>
              <a:rPr lang="en-US" sz="2400" dirty="0"/>
              <a:t> </a:t>
            </a:r>
            <a:r>
              <a:rPr lang="en-US" sz="2400" dirty="0" err="1"/>
              <a:t>लेता</a:t>
            </a:r>
            <a:r>
              <a:rPr lang="en-US" sz="2400" dirty="0"/>
              <a:t> </a:t>
            </a:r>
            <a:r>
              <a:rPr lang="en-US" sz="2400" dirty="0" err="1"/>
              <a:t>है</a:t>
            </a:r>
            <a:r>
              <a:rPr lang="en-US" sz="2400" dirty="0"/>
              <a:t>, </a:t>
            </a:r>
            <a:r>
              <a:rPr lang="en-US" sz="2400" dirty="0" err="1"/>
              <a:t>सब</a:t>
            </a:r>
            <a:r>
              <a:rPr lang="en-US" sz="2400" dirty="0"/>
              <a:t> </a:t>
            </a:r>
            <a:r>
              <a:rPr lang="en-US" sz="2400" dirty="0" err="1"/>
              <a:t>बातों</a:t>
            </a:r>
            <a:r>
              <a:rPr lang="en-US" sz="2400" dirty="0"/>
              <a:t> </a:t>
            </a:r>
            <a:r>
              <a:rPr lang="en-US" sz="2400" dirty="0" err="1"/>
              <a:t>की</a:t>
            </a:r>
            <a:r>
              <a:rPr lang="en-US" sz="2400" dirty="0"/>
              <a:t> </a:t>
            </a:r>
            <a:r>
              <a:rPr lang="en-US" sz="2400" dirty="0" err="1"/>
              <a:t>प्रतीति</a:t>
            </a:r>
            <a:r>
              <a:rPr lang="en-US" sz="2400" dirty="0"/>
              <a:t> </a:t>
            </a:r>
            <a:r>
              <a:rPr lang="en-US" sz="2400" dirty="0" err="1"/>
              <a:t>करता</a:t>
            </a:r>
            <a:r>
              <a:rPr lang="en-US" sz="2400" dirty="0"/>
              <a:t> </a:t>
            </a:r>
            <a:r>
              <a:rPr lang="en-US" sz="2400" dirty="0" err="1"/>
              <a:t>है</a:t>
            </a:r>
            <a:r>
              <a:rPr lang="en-US" sz="2400" dirty="0"/>
              <a:t>, </a:t>
            </a:r>
            <a:r>
              <a:rPr lang="en-US" sz="2400" dirty="0" err="1"/>
              <a:t>सब</a:t>
            </a:r>
            <a:r>
              <a:rPr lang="en-US" sz="2400" dirty="0"/>
              <a:t> </a:t>
            </a:r>
            <a:r>
              <a:rPr lang="en-US" sz="2400" dirty="0" err="1"/>
              <a:t>बातों</a:t>
            </a:r>
            <a:r>
              <a:rPr lang="en-US" sz="2400" dirty="0"/>
              <a:t> </a:t>
            </a:r>
            <a:r>
              <a:rPr lang="en-US" sz="2400" dirty="0" err="1"/>
              <a:t>की</a:t>
            </a:r>
            <a:r>
              <a:rPr lang="en-US" sz="2400" dirty="0"/>
              <a:t> </a:t>
            </a:r>
            <a:r>
              <a:rPr lang="hi-IN" sz="2400" dirty="0"/>
              <a:t>	</a:t>
            </a:r>
            <a:r>
              <a:rPr lang="en-US" sz="2400" dirty="0" err="1"/>
              <a:t>आशा</a:t>
            </a:r>
            <a:r>
              <a:rPr lang="en-US" sz="2400" dirty="0"/>
              <a:t> </a:t>
            </a:r>
            <a:r>
              <a:rPr lang="en-US" sz="2400" dirty="0" err="1"/>
              <a:t>रखता</a:t>
            </a:r>
            <a:r>
              <a:rPr lang="en-US" sz="2400" dirty="0"/>
              <a:t> </a:t>
            </a:r>
            <a:r>
              <a:rPr lang="en-US" sz="2400" dirty="0" err="1"/>
              <a:t>है</a:t>
            </a:r>
            <a:r>
              <a:rPr lang="en-US" sz="2400" dirty="0"/>
              <a:t>, </a:t>
            </a:r>
            <a:r>
              <a:rPr lang="en-US" sz="2400" dirty="0" err="1"/>
              <a:t>सब</a:t>
            </a:r>
            <a:r>
              <a:rPr lang="en-US" sz="2400" dirty="0"/>
              <a:t> </a:t>
            </a:r>
            <a:r>
              <a:rPr lang="en-US" sz="2400" dirty="0" err="1"/>
              <a:t>बातों</a:t>
            </a:r>
            <a:r>
              <a:rPr lang="en-US" sz="2400" dirty="0"/>
              <a:t> </a:t>
            </a:r>
            <a:r>
              <a:rPr lang="en-US" sz="2400" dirty="0" err="1"/>
              <a:t>में</a:t>
            </a:r>
            <a:r>
              <a:rPr lang="en-US" sz="2400" dirty="0"/>
              <a:t> </a:t>
            </a:r>
            <a:r>
              <a:rPr lang="en-US" sz="2400" dirty="0" err="1"/>
              <a:t>धीरज</a:t>
            </a:r>
            <a:r>
              <a:rPr lang="en-US" sz="2400" dirty="0"/>
              <a:t> </a:t>
            </a:r>
            <a:r>
              <a:rPr lang="en-US" sz="2400" dirty="0" err="1"/>
              <a:t>धरता</a:t>
            </a:r>
            <a:r>
              <a:rPr lang="en-US" sz="2400" dirty="0"/>
              <a:t>  </a:t>
            </a:r>
            <a:r>
              <a:rPr lang="en-US" sz="2400" dirty="0" err="1"/>
              <a:t>है</a:t>
            </a:r>
            <a:r>
              <a:rPr lang="en-US" sz="2400" dirty="0"/>
              <a:t> । 1 </a:t>
            </a:r>
            <a:r>
              <a:rPr lang="en-US" sz="2400" dirty="0" err="1"/>
              <a:t>कुरिन्थियों</a:t>
            </a:r>
            <a:r>
              <a:rPr lang="en-US" sz="2400" dirty="0"/>
              <a:t> 13:7-8  </a:t>
            </a:r>
          </a:p>
          <a:p>
            <a:pPr marL="57150" indent="-285750">
              <a:lnSpc>
                <a:spcPct val="110000"/>
              </a:lnSpc>
              <a:spcAft>
                <a:spcPts val="600"/>
              </a:spcAft>
              <a:buClr>
                <a:schemeClr val="accent1"/>
              </a:buClr>
              <a:buSzPct val="110000"/>
              <a:buFont typeface="Wingdings" panose="05000000000000000000" pitchFamily="2" charset="2"/>
              <a:buChar char="v"/>
            </a:pPr>
            <a:r>
              <a:rPr lang="en-US" sz="2400" dirty="0" err="1"/>
              <a:t>यीशु</a:t>
            </a:r>
            <a:r>
              <a:rPr lang="en-US" sz="2400" dirty="0"/>
              <a:t> </a:t>
            </a:r>
            <a:r>
              <a:rPr lang="en-US" sz="2400" dirty="0" err="1"/>
              <a:t>के</a:t>
            </a:r>
            <a:r>
              <a:rPr lang="en-US" sz="2400" dirty="0"/>
              <a:t> </a:t>
            </a:r>
            <a:r>
              <a:rPr lang="en-US" sz="2400" dirty="0" err="1"/>
              <a:t>लिए</a:t>
            </a:r>
            <a:r>
              <a:rPr lang="en-US" sz="2400" dirty="0"/>
              <a:t> </a:t>
            </a:r>
            <a:r>
              <a:rPr lang="en-US" sz="2400" dirty="0" err="1"/>
              <a:t>हमारा</a:t>
            </a:r>
            <a:r>
              <a:rPr lang="en-US" sz="2400" dirty="0"/>
              <a:t> </a:t>
            </a:r>
            <a:r>
              <a:rPr lang="hi-IN" sz="2400" dirty="0"/>
              <a:t>प्रेम </a:t>
            </a:r>
            <a:r>
              <a:rPr lang="en-US" sz="2400" dirty="0"/>
              <a:t>स</a:t>
            </a:r>
            <a:r>
              <a:rPr lang="hi-IN" sz="2400" dirty="0"/>
              <a:t>ब बातों </a:t>
            </a:r>
            <a:r>
              <a:rPr lang="en-US" sz="2400" dirty="0" err="1"/>
              <a:t>को</a:t>
            </a:r>
            <a:r>
              <a:rPr lang="en-US" sz="2400" dirty="0"/>
              <a:t> </a:t>
            </a:r>
            <a:r>
              <a:rPr lang="en-US" sz="2400" dirty="0" err="1"/>
              <a:t>सहन</a:t>
            </a:r>
            <a:r>
              <a:rPr lang="hi-IN" sz="2400" dirty="0"/>
              <a:t> करने</a:t>
            </a:r>
            <a:r>
              <a:rPr lang="en-US" sz="2400" dirty="0"/>
              <a:t> </a:t>
            </a:r>
            <a:r>
              <a:rPr lang="en-US" sz="2400" dirty="0" err="1"/>
              <a:t>की</a:t>
            </a:r>
            <a:r>
              <a:rPr lang="en-US" sz="2400" dirty="0"/>
              <a:t> </a:t>
            </a:r>
            <a:r>
              <a:rPr lang="en-US" sz="2400" dirty="0" err="1"/>
              <a:t>प्रेरणा</a:t>
            </a:r>
            <a:r>
              <a:rPr lang="en-US" sz="2400" dirty="0"/>
              <a:t> </a:t>
            </a:r>
            <a:r>
              <a:rPr lang="en-US" sz="2400" dirty="0" err="1"/>
              <a:t>और</a:t>
            </a:r>
            <a:r>
              <a:rPr lang="en-US" sz="2400" dirty="0"/>
              <a:t> </a:t>
            </a:r>
            <a:r>
              <a:rPr lang="en-US" sz="2400" dirty="0" err="1"/>
              <a:t>शक्ति</a:t>
            </a:r>
            <a:r>
              <a:rPr lang="en-US" sz="2400" dirty="0"/>
              <a:t> </a:t>
            </a:r>
            <a:r>
              <a:rPr lang="en-US" sz="2400" dirty="0" err="1"/>
              <a:t>है</a:t>
            </a:r>
            <a:r>
              <a:rPr lang="hi-IN" sz="2400" dirty="0"/>
              <a:t>। </a:t>
            </a:r>
            <a:r>
              <a:rPr lang="en-US" sz="2400" dirty="0"/>
              <a:t> </a:t>
            </a:r>
          </a:p>
          <a:p>
            <a:pPr indent="-228600">
              <a:lnSpc>
                <a:spcPct val="110000"/>
              </a:lnSpc>
              <a:spcAft>
                <a:spcPts val="600"/>
              </a:spcAft>
              <a:buClr>
                <a:schemeClr val="accent1"/>
              </a:buClr>
              <a:buSzPct val="110000"/>
              <a:buFont typeface="Wingdings" panose="05000000000000000000" pitchFamily="2" charset="2"/>
              <a:buChar char="§"/>
            </a:pPr>
            <a:endParaRPr lang="en-US" sz="2400" dirty="0"/>
          </a:p>
          <a:p>
            <a:pPr>
              <a:lnSpc>
                <a:spcPct val="110000"/>
              </a:lnSpc>
              <a:spcAft>
                <a:spcPts val="600"/>
              </a:spcAft>
              <a:buClr>
                <a:schemeClr val="accent1"/>
              </a:buClr>
              <a:buSzPct val="110000"/>
            </a:pPr>
            <a:r>
              <a:rPr lang="en-US" sz="2400" dirty="0" err="1"/>
              <a:t>याकूब</a:t>
            </a:r>
            <a:r>
              <a:rPr lang="en-US" sz="2400" dirty="0"/>
              <a:t> 1:4 </a:t>
            </a:r>
            <a:r>
              <a:rPr lang="hi-IN" sz="2400" dirty="0"/>
              <a:t>- </a:t>
            </a:r>
            <a:r>
              <a:rPr lang="en-US" sz="2400" dirty="0" err="1"/>
              <a:t>और</a:t>
            </a:r>
            <a:r>
              <a:rPr lang="en-US" sz="2400" dirty="0"/>
              <a:t> [</a:t>
            </a:r>
            <a:r>
              <a:rPr lang="en-US" sz="2400" dirty="0" err="1"/>
              <a:t>हमें</a:t>
            </a:r>
            <a:r>
              <a:rPr lang="en-US" sz="2400" dirty="0"/>
              <a:t> </a:t>
            </a:r>
            <a:r>
              <a:rPr lang="en-US" sz="2400" dirty="0" err="1"/>
              <a:t>चाहिए</a:t>
            </a:r>
            <a:r>
              <a:rPr lang="en-US" sz="2400" dirty="0"/>
              <a:t>] </a:t>
            </a:r>
            <a:r>
              <a:rPr lang="en-US" sz="2400" dirty="0" err="1"/>
              <a:t>धीरज</a:t>
            </a:r>
            <a:r>
              <a:rPr lang="en-US" sz="2400" dirty="0"/>
              <a:t> </a:t>
            </a:r>
            <a:r>
              <a:rPr lang="en-US" sz="2400" dirty="0" err="1"/>
              <a:t>को</a:t>
            </a:r>
            <a:r>
              <a:rPr lang="en-US" sz="2400" dirty="0"/>
              <a:t> </a:t>
            </a:r>
            <a:r>
              <a:rPr lang="en-US" sz="2400" dirty="0" err="1"/>
              <a:t>अपना</a:t>
            </a:r>
            <a:r>
              <a:rPr lang="en-US" sz="2400" dirty="0"/>
              <a:t> </a:t>
            </a:r>
            <a:r>
              <a:rPr lang="en-US" sz="2400" dirty="0" err="1"/>
              <a:t>पूरा</a:t>
            </a:r>
            <a:r>
              <a:rPr lang="en-US" sz="2400" dirty="0"/>
              <a:t>  </a:t>
            </a:r>
            <a:r>
              <a:rPr lang="en-US" sz="2400" dirty="0" err="1"/>
              <a:t>काम</a:t>
            </a:r>
            <a:r>
              <a:rPr lang="en-US" sz="2400" dirty="0"/>
              <a:t> </a:t>
            </a:r>
            <a:r>
              <a:rPr lang="en-US" sz="2400" dirty="0" err="1"/>
              <a:t>करने</a:t>
            </a:r>
            <a:r>
              <a:rPr lang="en-US" sz="2400" dirty="0"/>
              <a:t> </a:t>
            </a:r>
            <a:r>
              <a:rPr lang="en-US" sz="2400" dirty="0" err="1"/>
              <a:t>देना</a:t>
            </a:r>
            <a:r>
              <a:rPr lang="en-US" sz="2400" dirty="0"/>
              <a:t>, </a:t>
            </a:r>
            <a:r>
              <a:rPr lang="en-US" sz="2400" dirty="0" err="1"/>
              <a:t>क्यों</a:t>
            </a:r>
            <a:r>
              <a:rPr lang="en-US" sz="2400" dirty="0"/>
              <a:t>? </a:t>
            </a:r>
            <a:r>
              <a:rPr lang="en-US" sz="2400" dirty="0" err="1"/>
              <a:t>ताकि</a:t>
            </a:r>
            <a:r>
              <a:rPr lang="en-US" sz="2400" dirty="0"/>
              <a:t> </a:t>
            </a:r>
            <a:r>
              <a:rPr lang="en-US" sz="2400" dirty="0" err="1"/>
              <a:t>आप</a:t>
            </a:r>
            <a:r>
              <a:rPr lang="en-US" sz="2400" dirty="0"/>
              <a:t> </a:t>
            </a:r>
            <a:r>
              <a:rPr lang="en-US" sz="2400" dirty="0" err="1"/>
              <a:t>सिद्ध</a:t>
            </a:r>
            <a:r>
              <a:rPr lang="en-US" sz="2400" dirty="0"/>
              <a:t> </a:t>
            </a:r>
            <a:r>
              <a:rPr lang="en-US" sz="2400" dirty="0" err="1"/>
              <a:t>और</a:t>
            </a:r>
            <a:r>
              <a:rPr lang="en-US" sz="2400" dirty="0"/>
              <a:t> </a:t>
            </a:r>
            <a:r>
              <a:rPr lang="en-US" sz="2400" dirty="0" err="1"/>
              <a:t>पूर्ण</a:t>
            </a:r>
            <a:r>
              <a:rPr lang="en-US" sz="2400" dirty="0"/>
              <a:t>, </a:t>
            </a:r>
            <a:r>
              <a:rPr lang="en-US" sz="2400" dirty="0" err="1"/>
              <a:t>कुछ</a:t>
            </a:r>
            <a:r>
              <a:rPr lang="en-US" sz="2400" dirty="0"/>
              <a:t> </a:t>
            </a:r>
            <a:r>
              <a:rPr lang="en-US" sz="2400" dirty="0" err="1"/>
              <a:t>भी</a:t>
            </a:r>
            <a:r>
              <a:rPr lang="en-US" sz="2400" dirty="0"/>
              <a:t> </a:t>
            </a:r>
            <a:r>
              <a:rPr lang="en-US" sz="2400" dirty="0" err="1"/>
              <a:t>कमी</a:t>
            </a:r>
            <a:r>
              <a:rPr lang="en-US" sz="2400" dirty="0"/>
              <a:t> </a:t>
            </a:r>
            <a:r>
              <a:rPr lang="en-US" sz="2400" dirty="0" err="1"/>
              <a:t>नहीं</a:t>
            </a:r>
            <a:r>
              <a:rPr lang="en-US" sz="2400" dirty="0"/>
              <a:t> </a:t>
            </a:r>
            <a:r>
              <a:rPr lang="en-US" sz="2400" dirty="0" err="1"/>
              <a:t>ताकि</a:t>
            </a:r>
            <a:r>
              <a:rPr lang="en-US" sz="2400" dirty="0"/>
              <a:t> </a:t>
            </a:r>
            <a:r>
              <a:rPr lang="en-US" sz="2400" dirty="0" err="1"/>
              <a:t>हम</a:t>
            </a:r>
            <a:r>
              <a:rPr lang="en-US" sz="2400" dirty="0"/>
              <a:t> </a:t>
            </a:r>
            <a:r>
              <a:rPr lang="en-US" sz="2400" dirty="0" err="1"/>
              <a:t>उसकी</a:t>
            </a:r>
            <a:r>
              <a:rPr lang="en-US" sz="2400" dirty="0"/>
              <a:t> </a:t>
            </a:r>
            <a:r>
              <a:rPr lang="en-US" sz="2400" dirty="0" err="1"/>
              <a:t>छवि</a:t>
            </a:r>
            <a:r>
              <a:rPr lang="en-US" sz="2400" dirty="0"/>
              <a:t> </a:t>
            </a:r>
            <a:r>
              <a:rPr lang="en-US" sz="2400" dirty="0" err="1"/>
              <a:t>में</a:t>
            </a:r>
            <a:r>
              <a:rPr lang="en-US" sz="2400" dirty="0"/>
              <a:t> </a:t>
            </a:r>
            <a:r>
              <a:rPr lang="en-US" sz="2400" dirty="0" err="1"/>
              <a:t>बदल</a:t>
            </a:r>
            <a:r>
              <a:rPr lang="en-US" sz="2400" dirty="0"/>
              <a:t> </a:t>
            </a:r>
            <a:r>
              <a:rPr lang="en-US" sz="2400" dirty="0" err="1"/>
              <a:t>जाए</a:t>
            </a:r>
            <a:r>
              <a:rPr lang="en-US" sz="2400" dirty="0"/>
              <a:t> ।</a:t>
            </a:r>
          </a:p>
          <a:p>
            <a:pPr indent="-228600">
              <a:lnSpc>
                <a:spcPct val="110000"/>
              </a:lnSpc>
              <a:spcAft>
                <a:spcPts val="600"/>
              </a:spcAft>
              <a:buClr>
                <a:schemeClr val="accent1"/>
              </a:buClr>
              <a:buSzPct val="110000"/>
              <a:buFont typeface="Wingdings" panose="05000000000000000000" pitchFamily="2" charset="2"/>
              <a:buChar char="§"/>
            </a:pPr>
            <a:endParaRPr lang="en-US" sz="2400" dirty="0"/>
          </a:p>
          <a:p>
            <a:pPr indent="-228600">
              <a:lnSpc>
                <a:spcPct val="110000"/>
              </a:lnSpc>
              <a:spcAft>
                <a:spcPts val="600"/>
              </a:spcAft>
              <a:buClr>
                <a:schemeClr val="accent1"/>
              </a:buClr>
              <a:buSzPct val="110000"/>
              <a:buFont typeface="Wingdings" panose="05000000000000000000" pitchFamily="2" charset="2"/>
              <a:buChar char="§"/>
            </a:pPr>
            <a:r>
              <a:rPr lang="en-US" sz="2400" dirty="0" err="1"/>
              <a:t>यदि</a:t>
            </a:r>
            <a:r>
              <a:rPr lang="en-US" sz="2400" dirty="0"/>
              <a:t> </a:t>
            </a:r>
            <a:r>
              <a:rPr lang="en-US" sz="2400" dirty="0" err="1"/>
              <a:t>कभी</a:t>
            </a:r>
            <a:r>
              <a:rPr lang="en-US" sz="2400" dirty="0"/>
              <a:t> </a:t>
            </a:r>
            <a:r>
              <a:rPr lang="en-US" sz="2400" dirty="0" err="1"/>
              <a:t>एक</a:t>
            </a:r>
            <a:r>
              <a:rPr lang="en-US" sz="2400" dirty="0"/>
              <a:t> </a:t>
            </a:r>
            <a:r>
              <a:rPr lang="en-US" sz="2400" dirty="0" err="1"/>
              <a:t>पीढ़ी</a:t>
            </a:r>
            <a:r>
              <a:rPr lang="en-US" sz="2400" dirty="0"/>
              <a:t> </a:t>
            </a:r>
            <a:r>
              <a:rPr lang="en-US" sz="2400" dirty="0" err="1"/>
              <a:t>को</a:t>
            </a:r>
            <a:r>
              <a:rPr lang="en-US" sz="2400" dirty="0"/>
              <a:t> </a:t>
            </a:r>
            <a:r>
              <a:rPr lang="en-US" sz="2400" dirty="0" err="1"/>
              <a:t>धीरज</a:t>
            </a:r>
            <a:r>
              <a:rPr lang="en-US" sz="2400" dirty="0"/>
              <a:t> </a:t>
            </a:r>
            <a:r>
              <a:rPr lang="en-US" sz="2400" dirty="0" err="1"/>
              <a:t>की</a:t>
            </a:r>
            <a:r>
              <a:rPr lang="en-US" sz="2400" dirty="0"/>
              <a:t> </a:t>
            </a:r>
            <a:r>
              <a:rPr lang="en-US" sz="2400" dirty="0" err="1"/>
              <a:t>जरूरत</a:t>
            </a:r>
            <a:r>
              <a:rPr lang="en-US" sz="2400" dirty="0"/>
              <a:t> </a:t>
            </a:r>
            <a:r>
              <a:rPr lang="hi-IN" sz="2400" dirty="0"/>
              <a:t>पड़ी </a:t>
            </a:r>
            <a:r>
              <a:rPr lang="en-US" sz="2400" dirty="0" err="1"/>
              <a:t>है</a:t>
            </a:r>
            <a:r>
              <a:rPr lang="en-US" sz="2400" dirty="0"/>
              <a:t>, </a:t>
            </a:r>
            <a:r>
              <a:rPr lang="en-US" sz="2400" dirty="0" err="1"/>
              <a:t>तो</a:t>
            </a:r>
            <a:r>
              <a:rPr lang="en-US" sz="2400" dirty="0"/>
              <a:t> </a:t>
            </a:r>
            <a:r>
              <a:rPr lang="hi-IN" sz="2400" dirty="0"/>
              <a:t>वह</a:t>
            </a:r>
            <a:r>
              <a:rPr lang="en-US" sz="2400" dirty="0"/>
              <a:t> </a:t>
            </a:r>
            <a:r>
              <a:rPr lang="en-US" sz="2400" dirty="0" err="1"/>
              <a:t>आज</a:t>
            </a:r>
            <a:r>
              <a:rPr lang="en-US" sz="2400" dirty="0"/>
              <a:t> </a:t>
            </a:r>
            <a:r>
              <a:rPr lang="en-US" sz="2400" dirty="0" err="1"/>
              <a:t>है</a:t>
            </a:r>
            <a:r>
              <a:rPr lang="en-US" sz="2400" dirty="0"/>
              <a:t> ।</a:t>
            </a:r>
          </a:p>
          <a:p>
            <a:pPr indent="-228600">
              <a:lnSpc>
                <a:spcPct val="110000"/>
              </a:lnSpc>
              <a:spcAft>
                <a:spcPts val="600"/>
              </a:spcAft>
              <a:buClr>
                <a:schemeClr val="accent1"/>
              </a:buClr>
              <a:buSzPct val="110000"/>
              <a:buFont typeface="Wingdings" panose="05000000000000000000" pitchFamily="2" charset="2"/>
              <a:buChar char="§"/>
            </a:pPr>
            <a:r>
              <a:rPr lang="en-US" sz="2400" dirty="0" err="1"/>
              <a:t>इसलिए</a:t>
            </a:r>
            <a:r>
              <a:rPr lang="en-US" sz="2400" dirty="0"/>
              <a:t>, </a:t>
            </a:r>
            <a:r>
              <a:rPr lang="en-US" sz="2400" dirty="0" err="1"/>
              <a:t>विश्वासियों</a:t>
            </a:r>
            <a:r>
              <a:rPr lang="en-US" sz="2400" dirty="0"/>
              <a:t> </a:t>
            </a:r>
            <a:r>
              <a:rPr lang="en-US" sz="2400" dirty="0" err="1"/>
              <a:t>के</a:t>
            </a:r>
            <a:r>
              <a:rPr lang="en-US" sz="2400" dirty="0"/>
              <a:t> </a:t>
            </a:r>
            <a:r>
              <a:rPr lang="en-US" sz="2400" dirty="0" err="1"/>
              <a:t>लिए</a:t>
            </a:r>
            <a:r>
              <a:rPr lang="en-US" sz="2400" dirty="0"/>
              <a:t> </a:t>
            </a:r>
            <a:r>
              <a:rPr lang="en-US" sz="2400" dirty="0" err="1"/>
              <a:t>परीक्षा</a:t>
            </a:r>
            <a:r>
              <a:rPr lang="en-US" sz="2400" dirty="0"/>
              <a:t> </a:t>
            </a:r>
            <a:r>
              <a:rPr lang="en-US" sz="2400" dirty="0" err="1"/>
              <a:t>एक</a:t>
            </a:r>
            <a:r>
              <a:rPr lang="en-US" sz="2400" dirty="0"/>
              <a:t> </a:t>
            </a:r>
            <a:r>
              <a:rPr lang="en-US" sz="2400" dirty="0" err="1"/>
              <a:t>आशीर्वाद</a:t>
            </a:r>
            <a:r>
              <a:rPr lang="en-US" sz="2400" dirty="0"/>
              <a:t> </a:t>
            </a:r>
            <a:r>
              <a:rPr lang="en-US" sz="2400" dirty="0" err="1"/>
              <a:t>हैं</a:t>
            </a:r>
            <a:r>
              <a:rPr lang="en-US" sz="2400" dirty="0"/>
              <a:t>।  </a:t>
            </a:r>
            <a:r>
              <a:rPr lang="en-US" sz="2400" dirty="0" err="1"/>
              <a:t>लेकिन</a:t>
            </a:r>
            <a:r>
              <a:rPr lang="en-US" sz="2400" dirty="0"/>
              <a:t> </a:t>
            </a:r>
            <a:r>
              <a:rPr lang="en-US" sz="2400" dirty="0" err="1"/>
              <a:t>अविश्वासियों</a:t>
            </a:r>
            <a:r>
              <a:rPr lang="en-US" sz="2400" dirty="0"/>
              <a:t> </a:t>
            </a:r>
            <a:r>
              <a:rPr lang="en-US" sz="2400" dirty="0" err="1"/>
              <a:t>के</a:t>
            </a:r>
            <a:r>
              <a:rPr lang="en-US" sz="2400" dirty="0"/>
              <a:t> </a:t>
            </a:r>
            <a:r>
              <a:rPr lang="en-US" sz="2400" dirty="0" err="1"/>
              <a:t>लिए</a:t>
            </a:r>
            <a:r>
              <a:rPr lang="en-US" sz="2400" dirty="0"/>
              <a:t> </a:t>
            </a:r>
            <a:r>
              <a:rPr lang="en-US" sz="2400" dirty="0" err="1"/>
              <a:t>परी</a:t>
            </a:r>
            <a:r>
              <a:rPr lang="hi-IN" sz="2400" dirty="0"/>
              <a:t>क्षा</a:t>
            </a:r>
            <a:r>
              <a:rPr lang="en-US" sz="2400" dirty="0"/>
              <a:t> </a:t>
            </a:r>
            <a:r>
              <a:rPr lang="en-US" sz="2400" dirty="0" err="1"/>
              <a:t>निश्चित</a:t>
            </a:r>
            <a:r>
              <a:rPr lang="en-US" sz="2400" dirty="0"/>
              <a:t> </a:t>
            </a:r>
            <a:r>
              <a:rPr lang="en-US" sz="2400" dirty="0" err="1"/>
              <a:t>रूप</a:t>
            </a:r>
            <a:r>
              <a:rPr lang="en-US" sz="2400" dirty="0"/>
              <a:t> </a:t>
            </a:r>
            <a:r>
              <a:rPr lang="en-US" sz="2400" dirty="0" err="1"/>
              <a:t>से</a:t>
            </a:r>
            <a:r>
              <a:rPr lang="en-US" sz="2400" dirty="0"/>
              <a:t> </a:t>
            </a:r>
            <a:r>
              <a:rPr lang="en-US" sz="2400" dirty="0" err="1"/>
              <a:t>एक</a:t>
            </a:r>
            <a:r>
              <a:rPr lang="en-US" sz="2400" dirty="0"/>
              <a:t> </a:t>
            </a:r>
            <a:r>
              <a:rPr lang="en-US" sz="2400" dirty="0" err="1"/>
              <a:t>आशीर्वाद</a:t>
            </a:r>
            <a:r>
              <a:rPr lang="en-US" sz="2400" dirty="0"/>
              <a:t> </a:t>
            </a:r>
            <a:r>
              <a:rPr lang="en-US" sz="2400" dirty="0" err="1"/>
              <a:t>नहीं</a:t>
            </a:r>
            <a:r>
              <a:rPr lang="en-US" sz="2400" dirty="0"/>
              <a:t> </a:t>
            </a:r>
            <a:r>
              <a:rPr lang="en-US" sz="2400" dirty="0" err="1"/>
              <a:t>हैं</a:t>
            </a:r>
            <a:r>
              <a:rPr lang="en-US" sz="2400" dirty="0"/>
              <a:t>। </a:t>
            </a:r>
            <a:r>
              <a:rPr lang="en-US" sz="2400" dirty="0" err="1"/>
              <a:t>ये</a:t>
            </a:r>
            <a:r>
              <a:rPr lang="en-US" sz="2400" dirty="0"/>
              <a:t> </a:t>
            </a:r>
            <a:r>
              <a:rPr lang="en-US" sz="2400" dirty="0" err="1"/>
              <a:t>चिंता</a:t>
            </a:r>
            <a:r>
              <a:rPr lang="en-US" sz="2400" dirty="0"/>
              <a:t>, </a:t>
            </a:r>
            <a:r>
              <a:rPr lang="en-US" sz="2400" dirty="0" err="1"/>
              <a:t>हताशा</a:t>
            </a:r>
            <a:r>
              <a:rPr lang="en-US" sz="2400" dirty="0"/>
              <a:t>, </a:t>
            </a:r>
            <a:r>
              <a:rPr lang="en-US" sz="2400" dirty="0" err="1"/>
              <a:t>क्रोध</a:t>
            </a:r>
            <a:r>
              <a:rPr lang="en-US" sz="2400" dirty="0"/>
              <a:t> </a:t>
            </a:r>
            <a:r>
              <a:rPr lang="en-US" sz="2400" dirty="0" err="1"/>
              <a:t>लाते</a:t>
            </a:r>
            <a:r>
              <a:rPr lang="en-US" sz="2400" dirty="0"/>
              <a:t> </a:t>
            </a:r>
            <a:r>
              <a:rPr lang="en-US" sz="2400" dirty="0" err="1"/>
              <a:t>हैं</a:t>
            </a:r>
            <a:r>
              <a:rPr lang="en-US" sz="2400" dirty="0"/>
              <a:t> </a:t>
            </a:r>
            <a:r>
              <a:rPr lang="en-US" sz="2400" dirty="0" err="1"/>
              <a:t>और</a:t>
            </a:r>
            <a:r>
              <a:rPr lang="en-US" sz="2400" dirty="0"/>
              <a:t> </a:t>
            </a:r>
            <a:r>
              <a:rPr lang="en-US" sz="2400" dirty="0" err="1"/>
              <a:t>वह</a:t>
            </a:r>
            <a:r>
              <a:rPr lang="en-US" sz="2400" dirty="0"/>
              <a:t> </a:t>
            </a:r>
            <a:r>
              <a:rPr lang="en-US" sz="2400" dirty="0" err="1"/>
              <a:t>बचने</a:t>
            </a:r>
            <a:r>
              <a:rPr lang="en-US" sz="2400" dirty="0"/>
              <a:t> </a:t>
            </a:r>
            <a:r>
              <a:rPr lang="en-US" sz="2400" dirty="0" err="1"/>
              <a:t>के</a:t>
            </a:r>
            <a:r>
              <a:rPr lang="en-US" sz="2400" dirty="0"/>
              <a:t> </a:t>
            </a:r>
            <a:r>
              <a:rPr lang="en-US" sz="2400" dirty="0" err="1"/>
              <a:t>लिए</a:t>
            </a:r>
            <a:r>
              <a:rPr lang="en-US" sz="2400" dirty="0"/>
              <a:t> </a:t>
            </a:r>
            <a:r>
              <a:rPr lang="en-US" sz="2400" dirty="0" err="1"/>
              <a:t>जो</a:t>
            </a:r>
            <a:r>
              <a:rPr lang="en-US" sz="2400" dirty="0"/>
              <a:t> </a:t>
            </a:r>
            <a:r>
              <a:rPr lang="en-US" sz="2400" dirty="0" err="1"/>
              <a:t>भी</a:t>
            </a:r>
            <a:r>
              <a:rPr lang="en-US" sz="2400" dirty="0"/>
              <a:t> </a:t>
            </a:r>
            <a:r>
              <a:rPr lang="en-US" sz="2400" dirty="0" err="1"/>
              <a:t>कार्रवाई</a:t>
            </a:r>
            <a:r>
              <a:rPr lang="en-US" sz="2400" dirty="0"/>
              <a:t> </a:t>
            </a:r>
            <a:r>
              <a:rPr lang="en-US" sz="2400" dirty="0" err="1"/>
              <a:t>जरूरी</a:t>
            </a:r>
            <a:r>
              <a:rPr lang="en-US" sz="2400" dirty="0"/>
              <a:t> </a:t>
            </a:r>
            <a:r>
              <a:rPr lang="en-US" sz="2400" dirty="0" err="1"/>
              <a:t>हो</a:t>
            </a:r>
            <a:r>
              <a:rPr lang="en-US" sz="2400" dirty="0"/>
              <a:t> </a:t>
            </a:r>
            <a:r>
              <a:rPr lang="en-US" sz="2400" dirty="0" err="1"/>
              <a:t>उसे</a:t>
            </a:r>
            <a:r>
              <a:rPr lang="en-US" sz="2400" dirty="0"/>
              <a:t> </a:t>
            </a:r>
            <a:r>
              <a:rPr lang="en-US" sz="2400" dirty="0" err="1"/>
              <a:t>अपनाते</a:t>
            </a:r>
            <a:r>
              <a:rPr lang="en-US" sz="2400" dirty="0"/>
              <a:t> </a:t>
            </a:r>
            <a:r>
              <a:rPr lang="en-US" sz="2400" dirty="0" err="1"/>
              <a:t>हैं</a:t>
            </a:r>
            <a:r>
              <a:rPr lang="en-US" sz="2400" dirty="0"/>
              <a:t> ।</a:t>
            </a:r>
          </a:p>
        </p:txBody>
      </p:sp>
    </p:spTree>
    <p:extLst>
      <p:ext uri="{BB962C8B-B14F-4D97-AF65-F5344CB8AC3E}">
        <p14:creationId xmlns:p14="http://schemas.microsoft.com/office/powerpoint/2010/main" val="1665049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962323-FC12-4D91-8513-F69FBA93C3DC}"/>
              </a:ext>
            </a:extLst>
          </p:cNvPr>
          <p:cNvSpPr txBox="1"/>
          <p:nvPr/>
        </p:nvSpPr>
        <p:spPr>
          <a:xfrm>
            <a:off x="1004934" y="552260"/>
            <a:ext cx="9759635" cy="6056769"/>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indent="-228600">
              <a:lnSpc>
                <a:spcPct val="110000"/>
              </a:lnSpc>
              <a:spcAft>
                <a:spcPts val="600"/>
              </a:spcAft>
              <a:buClr>
                <a:schemeClr val="accent1"/>
              </a:buClr>
              <a:buSzPct val="110000"/>
              <a:buFont typeface="Wingdings" panose="05000000000000000000" pitchFamily="2" charset="2"/>
              <a:buChar char="§"/>
            </a:pPr>
            <a:r>
              <a:rPr lang="en-US" sz="2400" dirty="0" err="1"/>
              <a:t>परन्तु</a:t>
            </a:r>
            <a:r>
              <a:rPr lang="en-US" sz="2400" dirty="0"/>
              <a:t> </a:t>
            </a:r>
            <a:r>
              <a:rPr lang="en-US" sz="2400" dirty="0" err="1"/>
              <a:t>विश्वासी</a:t>
            </a:r>
            <a:r>
              <a:rPr lang="en-US" sz="2400" dirty="0"/>
              <a:t> </a:t>
            </a:r>
            <a:r>
              <a:rPr lang="en-US" sz="2400" dirty="0" err="1"/>
              <a:t>के</a:t>
            </a:r>
            <a:r>
              <a:rPr lang="en-US" sz="2400" dirty="0"/>
              <a:t> </a:t>
            </a:r>
            <a:r>
              <a:rPr lang="en-US" sz="2400" dirty="0" err="1"/>
              <a:t>लिए</a:t>
            </a:r>
            <a:r>
              <a:rPr lang="en-US" sz="2400" dirty="0"/>
              <a:t>: </a:t>
            </a:r>
            <a:r>
              <a:rPr lang="en-US" sz="2400" dirty="0" err="1"/>
              <a:t>याकूब</a:t>
            </a:r>
            <a:r>
              <a:rPr lang="en-US" sz="2400" dirty="0"/>
              <a:t> 1:12 </a:t>
            </a:r>
            <a:r>
              <a:rPr lang="en-US" sz="2400" dirty="0" err="1"/>
              <a:t>धन्य</a:t>
            </a:r>
            <a:r>
              <a:rPr lang="en-US" sz="2400" dirty="0"/>
              <a:t> </a:t>
            </a:r>
            <a:r>
              <a:rPr lang="en-US" sz="2400" dirty="0" err="1"/>
              <a:t>है</a:t>
            </a:r>
            <a:r>
              <a:rPr lang="en-US" sz="2400" dirty="0"/>
              <a:t> </a:t>
            </a:r>
            <a:r>
              <a:rPr lang="en-US" sz="2400" dirty="0" err="1"/>
              <a:t>वह</a:t>
            </a:r>
            <a:r>
              <a:rPr lang="en-US" sz="2400" dirty="0"/>
              <a:t> </a:t>
            </a:r>
            <a:r>
              <a:rPr lang="en-US" sz="2400" dirty="0" err="1"/>
              <a:t>मनुष्य</a:t>
            </a:r>
            <a:r>
              <a:rPr lang="en-US" sz="2400" dirty="0"/>
              <a:t> </a:t>
            </a:r>
            <a:r>
              <a:rPr lang="en-US" sz="2400" dirty="0" err="1"/>
              <a:t>जो</a:t>
            </a:r>
            <a:r>
              <a:rPr lang="en-US" sz="2400" dirty="0"/>
              <a:t> </a:t>
            </a:r>
            <a:r>
              <a:rPr lang="en-US" sz="2400" dirty="0" err="1"/>
              <a:t>परीक्षा</a:t>
            </a:r>
            <a:r>
              <a:rPr lang="en-US" sz="2400" dirty="0"/>
              <a:t> </a:t>
            </a:r>
            <a:r>
              <a:rPr lang="en-US" sz="2400" dirty="0" err="1"/>
              <a:t>में</a:t>
            </a:r>
            <a:r>
              <a:rPr lang="en-US" sz="2400" dirty="0"/>
              <a:t> </a:t>
            </a:r>
            <a:r>
              <a:rPr lang="en-US" sz="2400" dirty="0" err="1"/>
              <a:t>स्थिर</a:t>
            </a:r>
            <a:r>
              <a:rPr lang="en-US" sz="2400" dirty="0"/>
              <a:t> </a:t>
            </a:r>
            <a:r>
              <a:rPr lang="en-US" sz="2400" dirty="0" err="1"/>
              <a:t>रहता</a:t>
            </a:r>
            <a:r>
              <a:rPr lang="en-US" sz="2400" dirty="0"/>
              <a:t> </a:t>
            </a:r>
            <a:r>
              <a:rPr lang="en-US" sz="2400" dirty="0" err="1"/>
              <a:t>है</a:t>
            </a:r>
            <a:r>
              <a:rPr lang="en-US" sz="2400" dirty="0"/>
              <a:t> </a:t>
            </a:r>
            <a:r>
              <a:rPr lang="en-US" sz="2400" dirty="0" err="1"/>
              <a:t>क्योंकि</a:t>
            </a:r>
            <a:r>
              <a:rPr lang="en-US" sz="2400" dirty="0"/>
              <a:t> </a:t>
            </a:r>
            <a:r>
              <a:rPr lang="en-US" sz="2400" dirty="0" err="1"/>
              <a:t>वह</a:t>
            </a:r>
            <a:r>
              <a:rPr lang="en-US" sz="2400" dirty="0"/>
              <a:t> </a:t>
            </a:r>
            <a:r>
              <a:rPr lang="en-US" sz="2400" dirty="0" err="1"/>
              <a:t>खरा</a:t>
            </a:r>
            <a:r>
              <a:rPr lang="en-US" sz="2400" dirty="0"/>
              <a:t> </a:t>
            </a:r>
            <a:r>
              <a:rPr lang="en-US" sz="2400" dirty="0" err="1"/>
              <a:t>निकलकर</a:t>
            </a:r>
            <a:r>
              <a:rPr lang="hi-IN" sz="2400" dirty="0"/>
              <a:t> (एक ऐसे व्यक्ति के समान जिसने विश्वास किया हो और जो प्रभु से प्रेम करता हो) </a:t>
            </a:r>
            <a:r>
              <a:rPr lang="en-US" sz="2400" dirty="0" err="1"/>
              <a:t>जीवन</a:t>
            </a:r>
            <a:r>
              <a:rPr lang="en-US" sz="2400" dirty="0"/>
              <a:t> का </a:t>
            </a:r>
            <a:r>
              <a:rPr lang="en-US" sz="2400" dirty="0" err="1"/>
              <a:t>वह</a:t>
            </a:r>
            <a:r>
              <a:rPr lang="en-US" sz="2400" dirty="0"/>
              <a:t> </a:t>
            </a:r>
            <a:r>
              <a:rPr lang="en-US" sz="2400" dirty="0" err="1"/>
              <a:t>मुकुट</a:t>
            </a:r>
            <a:r>
              <a:rPr lang="en-US" sz="2400" dirty="0"/>
              <a:t> </a:t>
            </a:r>
            <a:r>
              <a:rPr lang="en-US" sz="2400" dirty="0" err="1"/>
              <a:t>पाएगा</a:t>
            </a:r>
            <a:r>
              <a:rPr lang="en-US" sz="2400" dirty="0"/>
              <a:t> </a:t>
            </a:r>
            <a:r>
              <a:rPr lang="en-US" sz="2400" dirty="0" err="1"/>
              <a:t>जिसकी</a:t>
            </a:r>
            <a:r>
              <a:rPr lang="en-US" sz="2400" dirty="0"/>
              <a:t> </a:t>
            </a:r>
            <a:r>
              <a:rPr lang="en-US" sz="2400" dirty="0" err="1"/>
              <a:t>प्रतिज्ञा</a:t>
            </a:r>
            <a:r>
              <a:rPr lang="en-US" sz="2400" dirty="0"/>
              <a:t> </a:t>
            </a:r>
            <a:r>
              <a:rPr lang="en-US" sz="2400" dirty="0" err="1"/>
              <a:t>प्रभु</a:t>
            </a:r>
            <a:r>
              <a:rPr lang="en-US" sz="2400" dirty="0"/>
              <a:t> </a:t>
            </a:r>
            <a:r>
              <a:rPr lang="en-US" sz="2400" dirty="0" err="1"/>
              <a:t>ने</a:t>
            </a:r>
            <a:r>
              <a:rPr lang="en-US" sz="2400" dirty="0"/>
              <a:t> </a:t>
            </a:r>
            <a:r>
              <a:rPr lang="en-US" sz="2400" dirty="0" err="1"/>
              <a:t>अपने</a:t>
            </a:r>
            <a:r>
              <a:rPr lang="en-US" sz="2400" dirty="0"/>
              <a:t> </a:t>
            </a:r>
            <a:r>
              <a:rPr lang="en-US" sz="2400" dirty="0" err="1"/>
              <a:t>प्रेम</a:t>
            </a:r>
            <a:r>
              <a:rPr lang="en-US" sz="2400" dirty="0"/>
              <a:t> </a:t>
            </a:r>
            <a:r>
              <a:rPr lang="en-US" sz="2400" dirty="0" err="1"/>
              <a:t>करनेवालों</a:t>
            </a:r>
            <a:r>
              <a:rPr lang="en-US" sz="2400" dirty="0"/>
              <a:t> </a:t>
            </a:r>
            <a:r>
              <a:rPr lang="en-US" sz="2400" dirty="0" err="1"/>
              <a:t>से</a:t>
            </a:r>
            <a:r>
              <a:rPr lang="en-US" sz="2400" dirty="0"/>
              <a:t> </a:t>
            </a:r>
            <a:r>
              <a:rPr lang="en-US" sz="2400" dirty="0" err="1"/>
              <a:t>की</a:t>
            </a:r>
            <a:r>
              <a:rPr lang="en-US" sz="2400" dirty="0"/>
              <a:t> </a:t>
            </a:r>
            <a:r>
              <a:rPr lang="en-US" sz="2400" dirty="0" err="1"/>
              <a:t>है</a:t>
            </a:r>
            <a:r>
              <a:rPr lang="en-US" sz="2400" dirty="0"/>
              <a:t>। </a:t>
            </a:r>
            <a:r>
              <a:rPr lang="hi-IN" sz="2400" dirty="0"/>
              <a:t>आप उससे प्रेम करते हैं क्योंकि उसने अपना प्रेम आपके भीतर ड़ाला है। </a:t>
            </a:r>
            <a:endParaRPr lang="en-US" sz="2400" dirty="0"/>
          </a:p>
          <a:p>
            <a:pPr indent="-228600">
              <a:lnSpc>
                <a:spcPct val="110000"/>
              </a:lnSpc>
              <a:spcAft>
                <a:spcPts val="600"/>
              </a:spcAft>
              <a:buClr>
                <a:schemeClr val="accent1"/>
              </a:buClr>
              <a:buSzPct val="110000"/>
              <a:buFont typeface="Wingdings" panose="05000000000000000000" pitchFamily="2" charset="2"/>
              <a:buChar char="§"/>
            </a:pPr>
            <a:r>
              <a:rPr lang="en-US" sz="2400" dirty="0" err="1"/>
              <a:t>यह</a:t>
            </a:r>
            <a:r>
              <a:rPr lang="en-US" sz="2400" dirty="0"/>
              <a:t> </a:t>
            </a:r>
            <a:r>
              <a:rPr lang="en-US" sz="2400" dirty="0" err="1"/>
              <a:t>इनाम</a:t>
            </a:r>
            <a:r>
              <a:rPr lang="en-US" sz="2400" dirty="0"/>
              <a:t>, </a:t>
            </a:r>
            <a:r>
              <a:rPr lang="en-US" sz="2400" dirty="0" err="1"/>
              <a:t>यह</a:t>
            </a:r>
            <a:r>
              <a:rPr lang="en-US" sz="2400" dirty="0"/>
              <a:t> </a:t>
            </a:r>
            <a:r>
              <a:rPr lang="en-US" sz="2400" dirty="0" err="1"/>
              <a:t>मुकुट</a:t>
            </a:r>
            <a:r>
              <a:rPr lang="en-US" sz="2400" dirty="0"/>
              <a:t> </a:t>
            </a:r>
            <a:r>
              <a:rPr lang="en-US" sz="2400" dirty="0" err="1"/>
              <a:t>उन</a:t>
            </a:r>
            <a:r>
              <a:rPr lang="en-US" sz="2400" dirty="0"/>
              <a:t> </a:t>
            </a:r>
            <a:r>
              <a:rPr lang="en-US" sz="2400" dirty="0" err="1"/>
              <a:t>लोगों</a:t>
            </a:r>
            <a:r>
              <a:rPr lang="en-US" sz="2400" dirty="0"/>
              <a:t> </a:t>
            </a:r>
            <a:r>
              <a:rPr lang="en-US" sz="2400" dirty="0" err="1"/>
              <a:t>के</a:t>
            </a:r>
            <a:r>
              <a:rPr lang="en-US" sz="2400" dirty="0"/>
              <a:t> </a:t>
            </a:r>
            <a:r>
              <a:rPr lang="en-US" sz="2400" dirty="0" err="1"/>
              <a:t>लिए</a:t>
            </a:r>
            <a:r>
              <a:rPr lang="en-US" sz="2400" dirty="0"/>
              <a:t> </a:t>
            </a:r>
            <a:r>
              <a:rPr lang="en-US" sz="2400" dirty="0" err="1"/>
              <a:t>है</a:t>
            </a:r>
            <a:r>
              <a:rPr lang="en-US" sz="2400" dirty="0"/>
              <a:t> </a:t>
            </a:r>
            <a:r>
              <a:rPr lang="en-US" sz="2400" dirty="0" err="1"/>
              <a:t>जो</a:t>
            </a:r>
            <a:r>
              <a:rPr lang="en-US" sz="2400" dirty="0"/>
              <a:t> </a:t>
            </a:r>
            <a:r>
              <a:rPr lang="en-US" sz="2400" dirty="0" err="1"/>
              <a:t>प्रभु</a:t>
            </a:r>
            <a:r>
              <a:rPr lang="en-US" sz="2400" dirty="0"/>
              <a:t> </a:t>
            </a:r>
            <a:r>
              <a:rPr lang="en-US" sz="2400" dirty="0" err="1"/>
              <a:t>से</a:t>
            </a:r>
            <a:r>
              <a:rPr lang="en-US" sz="2400" dirty="0"/>
              <a:t> </a:t>
            </a:r>
            <a:r>
              <a:rPr lang="hi-IN" sz="2400" dirty="0"/>
              <a:t>प्रेम</a:t>
            </a:r>
            <a:r>
              <a:rPr lang="en-US" sz="2400" dirty="0"/>
              <a:t> </a:t>
            </a:r>
            <a:r>
              <a:rPr lang="en-US" sz="2400" dirty="0" err="1"/>
              <a:t>करते</a:t>
            </a:r>
            <a:r>
              <a:rPr lang="en-US" sz="2400" dirty="0"/>
              <a:t> </a:t>
            </a:r>
            <a:r>
              <a:rPr lang="en-US" sz="2400" dirty="0" err="1"/>
              <a:t>हैं</a:t>
            </a:r>
            <a:r>
              <a:rPr lang="en-US" sz="2400" dirty="0"/>
              <a:t>।</a:t>
            </a:r>
          </a:p>
          <a:p>
            <a:pPr indent="-228600">
              <a:lnSpc>
                <a:spcPct val="110000"/>
              </a:lnSpc>
              <a:spcAft>
                <a:spcPts val="600"/>
              </a:spcAft>
              <a:buClr>
                <a:schemeClr val="accent1"/>
              </a:buClr>
              <a:buSzPct val="110000"/>
              <a:buFont typeface="Wingdings" panose="05000000000000000000" pitchFamily="2" charset="2"/>
              <a:buChar char="§"/>
            </a:pPr>
            <a:r>
              <a:rPr lang="en-US" sz="2400" dirty="0" err="1"/>
              <a:t>एक</a:t>
            </a:r>
            <a:r>
              <a:rPr lang="en-US" sz="2400" dirty="0"/>
              <a:t> </a:t>
            </a:r>
            <a:r>
              <a:rPr lang="en-US" sz="2400" dirty="0" err="1"/>
              <a:t>विश्वासी</a:t>
            </a:r>
            <a:r>
              <a:rPr lang="en-US" sz="2400" dirty="0"/>
              <a:t> </a:t>
            </a:r>
            <a:r>
              <a:rPr lang="en-US" sz="2400" dirty="0" err="1"/>
              <a:t>हर</a:t>
            </a:r>
            <a:r>
              <a:rPr lang="en-US" sz="2400" dirty="0"/>
              <a:t> </a:t>
            </a:r>
            <a:r>
              <a:rPr lang="en-US" sz="2400" dirty="0" err="1"/>
              <a:t>परीक्षा</a:t>
            </a:r>
            <a:r>
              <a:rPr lang="en-US" sz="2400" dirty="0"/>
              <a:t> </a:t>
            </a:r>
            <a:r>
              <a:rPr lang="en-US" sz="2400" dirty="0" err="1"/>
              <a:t>और</a:t>
            </a:r>
            <a:r>
              <a:rPr lang="en-US" sz="2400" dirty="0"/>
              <a:t> </a:t>
            </a:r>
            <a:r>
              <a:rPr lang="en-US" sz="2400" dirty="0" err="1"/>
              <a:t>अजमाइश</a:t>
            </a:r>
            <a:r>
              <a:rPr lang="en-US" sz="2400" dirty="0"/>
              <a:t> </a:t>
            </a:r>
            <a:r>
              <a:rPr lang="en-US" sz="2400" dirty="0" err="1"/>
              <a:t>पर</a:t>
            </a:r>
            <a:r>
              <a:rPr lang="en-US" sz="2400" dirty="0"/>
              <a:t> </a:t>
            </a:r>
            <a:r>
              <a:rPr lang="en-US" sz="2400" dirty="0" err="1"/>
              <a:t>विजय</a:t>
            </a:r>
            <a:r>
              <a:rPr lang="en-US" sz="2400" dirty="0"/>
              <a:t> </a:t>
            </a:r>
            <a:r>
              <a:rPr lang="en-US" sz="2400" dirty="0" err="1"/>
              <a:t>पाने</a:t>
            </a:r>
            <a:r>
              <a:rPr lang="en-US" sz="2400" dirty="0"/>
              <a:t> </a:t>
            </a:r>
            <a:r>
              <a:rPr lang="en-US" sz="2400" dirty="0" err="1"/>
              <a:t>के</a:t>
            </a:r>
            <a:r>
              <a:rPr lang="en-US" sz="2400" dirty="0"/>
              <a:t> </a:t>
            </a:r>
            <a:r>
              <a:rPr lang="en-US" sz="2400" dirty="0" err="1"/>
              <a:t>बल</a:t>
            </a:r>
            <a:r>
              <a:rPr lang="en-US" sz="2400" dirty="0"/>
              <a:t> </a:t>
            </a:r>
            <a:r>
              <a:rPr lang="en-US" sz="2400" dirty="0" err="1"/>
              <a:t>प्राप्त</a:t>
            </a:r>
            <a:r>
              <a:rPr lang="en-US" sz="2400" dirty="0"/>
              <a:t> </a:t>
            </a:r>
            <a:r>
              <a:rPr lang="en-US" sz="2400" dirty="0" err="1"/>
              <a:t>करता</a:t>
            </a:r>
            <a:r>
              <a:rPr lang="en-US" sz="2400" dirty="0"/>
              <a:t> </a:t>
            </a:r>
            <a:r>
              <a:rPr lang="en-US" sz="2400" dirty="0" err="1"/>
              <a:t>है</a:t>
            </a:r>
            <a:r>
              <a:rPr lang="en-US" sz="2400" dirty="0"/>
              <a:t> </a:t>
            </a:r>
            <a:r>
              <a:rPr lang="en-US" sz="2400" dirty="0" err="1"/>
              <a:t>उस</a:t>
            </a:r>
            <a:r>
              <a:rPr lang="en-US" sz="2400" dirty="0"/>
              <a:t> </a:t>
            </a:r>
            <a:r>
              <a:rPr lang="en-US" sz="2400" dirty="0" err="1"/>
              <a:t>प्रेम</a:t>
            </a:r>
            <a:r>
              <a:rPr lang="en-US" sz="2400" dirty="0"/>
              <a:t> </a:t>
            </a:r>
            <a:r>
              <a:rPr lang="en-US" sz="2400" dirty="0" err="1"/>
              <a:t>के</a:t>
            </a:r>
            <a:r>
              <a:rPr lang="en-US" sz="2400" dirty="0"/>
              <a:t> </a:t>
            </a:r>
            <a:r>
              <a:rPr lang="en-US" sz="2400" dirty="0" err="1"/>
              <a:t>द्वारा</a:t>
            </a:r>
            <a:r>
              <a:rPr lang="en-US" sz="2400" dirty="0"/>
              <a:t> </a:t>
            </a:r>
            <a:r>
              <a:rPr lang="en-US" sz="2400" dirty="0" err="1"/>
              <a:t>जो</a:t>
            </a:r>
            <a:r>
              <a:rPr lang="en-US" sz="2400" dirty="0"/>
              <a:t> </a:t>
            </a:r>
            <a:r>
              <a:rPr lang="en-US" sz="2400" dirty="0" err="1"/>
              <a:t>प्रभु</a:t>
            </a:r>
            <a:r>
              <a:rPr lang="en-US" sz="2400" dirty="0"/>
              <a:t> </a:t>
            </a:r>
            <a:r>
              <a:rPr lang="en-US" sz="2400" dirty="0" err="1"/>
              <a:t>ने</a:t>
            </a:r>
            <a:r>
              <a:rPr lang="en-US" sz="2400" dirty="0"/>
              <a:t> </a:t>
            </a:r>
            <a:r>
              <a:rPr lang="en-US" sz="2400" dirty="0" err="1"/>
              <a:t>हम</a:t>
            </a:r>
            <a:r>
              <a:rPr lang="en-US" sz="2400" dirty="0"/>
              <a:t> </a:t>
            </a:r>
            <a:r>
              <a:rPr lang="en-US" sz="2400" dirty="0" err="1"/>
              <a:t>में</a:t>
            </a:r>
            <a:r>
              <a:rPr lang="en-US" sz="2400" dirty="0"/>
              <a:t> </a:t>
            </a:r>
            <a:r>
              <a:rPr lang="en-US" sz="2400" dirty="0" err="1"/>
              <a:t>डाला</a:t>
            </a:r>
            <a:r>
              <a:rPr lang="en-US" sz="2400" dirty="0"/>
              <a:t> </a:t>
            </a:r>
            <a:r>
              <a:rPr lang="en-US" sz="2400" dirty="0" err="1"/>
              <a:t>है</a:t>
            </a:r>
            <a:r>
              <a:rPr lang="en-US" sz="2400" dirty="0"/>
              <a:t>।</a:t>
            </a:r>
          </a:p>
          <a:p>
            <a:pPr indent="-228600">
              <a:lnSpc>
                <a:spcPct val="110000"/>
              </a:lnSpc>
              <a:spcAft>
                <a:spcPts val="600"/>
              </a:spcAft>
              <a:buClr>
                <a:schemeClr val="accent1"/>
              </a:buClr>
              <a:buSzPct val="110000"/>
              <a:buFont typeface="Wingdings" panose="05000000000000000000" pitchFamily="2" charset="2"/>
              <a:buChar char="§"/>
            </a:pPr>
            <a:r>
              <a:rPr lang="en-US" sz="2400" dirty="0" err="1"/>
              <a:t>विश्वासियों</a:t>
            </a:r>
            <a:r>
              <a:rPr lang="en-US" sz="2400" dirty="0"/>
              <a:t> </a:t>
            </a:r>
            <a:r>
              <a:rPr lang="en-US" sz="2400" dirty="0" err="1"/>
              <a:t>के</a:t>
            </a:r>
            <a:r>
              <a:rPr lang="en-US" sz="2400" dirty="0"/>
              <a:t> </a:t>
            </a:r>
            <a:r>
              <a:rPr lang="en-US" sz="2400" dirty="0" err="1"/>
              <a:t>रूप</a:t>
            </a:r>
            <a:r>
              <a:rPr lang="en-US" sz="2400" dirty="0"/>
              <a:t> </a:t>
            </a:r>
            <a:r>
              <a:rPr lang="en-US" sz="2400" dirty="0" err="1"/>
              <a:t>में</a:t>
            </a:r>
            <a:r>
              <a:rPr lang="en-US" sz="2400" dirty="0"/>
              <a:t> </a:t>
            </a:r>
            <a:r>
              <a:rPr lang="en-US" sz="2400" dirty="0" err="1"/>
              <a:t>हम</a:t>
            </a:r>
            <a:r>
              <a:rPr lang="en-US" sz="2400" dirty="0"/>
              <a:t> </a:t>
            </a:r>
            <a:r>
              <a:rPr lang="hi-IN" sz="2400" dirty="0"/>
              <a:t>सब </a:t>
            </a:r>
            <a:r>
              <a:rPr lang="en-US" sz="2400" dirty="0" err="1"/>
              <a:t>प्रभु</a:t>
            </a:r>
            <a:r>
              <a:rPr lang="en-US" sz="2400" dirty="0"/>
              <a:t> </a:t>
            </a:r>
            <a:r>
              <a:rPr lang="en-US" sz="2400" dirty="0" err="1"/>
              <a:t>से</a:t>
            </a:r>
            <a:r>
              <a:rPr lang="en-US" sz="2400" dirty="0"/>
              <a:t> </a:t>
            </a:r>
            <a:r>
              <a:rPr lang="hi-IN" sz="2400" dirty="0"/>
              <a:t>कुछ हद तक प्रेम </a:t>
            </a:r>
            <a:r>
              <a:rPr lang="en-US" sz="2400" dirty="0" err="1"/>
              <a:t>करते</a:t>
            </a:r>
            <a:r>
              <a:rPr lang="en-US" sz="2400" dirty="0"/>
              <a:t> </a:t>
            </a:r>
            <a:r>
              <a:rPr lang="en-US" sz="2400" dirty="0" err="1"/>
              <a:t>है</a:t>
            </a:r>
            <a:r>
              <a:rPr lang="hi-IN" sz="2400" dirty="0"/>
              <a:t>ं</a:t>
            </a:r>
            <a:r>
              <a:rPr lang="en-US" sz="2400" dirty="0"/>
              <a:t>। </a:t>
            </a:r>
            <a:r>
              <a:rPr lang="en-US" sz="2400" dirty="0" err="1"/>
              <a:t>यीशु</a:t>
            </a:r>
            <a:r>
              <a:rPr lang="en-US" sz="2400" dirty="0"/>
              <a:t> </a:t>
            </a:r>
            <a:r>
              <a:rPr lang="en-US" sz="2400" dirty="0" err="1"/>
              <a:t>के</a:t>
            </a:r>
            <a:r>
              <a:rPr lang="en-US" sz="2400" dirty="0"/>
              <a:t> </a:t>
            </a:r>
            <a:r>
              <a:rPr lang="en-US" sz="2400" dirty="0" err="1"/>
              <a:t>लिए</a:t>
            </a:r>
            <a:r>
              <a:rPr lang="en-US" sz="2400" dirty="0"/>
              <a:t> </a:t>
            </a:r>
            <a:r>
              <a:rPr lang="en-US" sz="2400" dirty="0" err="1"/>
              <a:t>हमारा</a:t>
            </a:r>
            <a:r>
              <a:rPr lang="en-US" sz="2400" dirty="0"/>
              <a:t> </a:t>
            </a:r>
            <a:r>
              <a:rPr lang="hi-IN" sz="2400" dirty="0"/>
              <a:t>प्रेम तब </a:t>
            </a:r>
            <a:r>
              <a:rPr lang="en-US" sz="2400" dirty="0" err="1"/>
              <a:t>बढ़ता</a:t>
            </a:r>
            <a:r>
              <a:rPr lang="en-US" sz="2400" dirty="0"/>
              <a:t> </a:t>
            </a:r>
            <a:r>
              <a:rPr lang="en-US" sz="2400" dirty="0" err="1"/>
              <a:t>है</a:t>
            </a:r>
            <a:r>
              <a:rPr lang="en-US" sz="2400" dirty="0"/>
              <a:t> </a:t>
            </a:r>
            <a:r>
              <a:rPr lang="en-US" sz="2400" dirty="0" err="1"/>
              <a:t>जब</a:t>
            </a:r>
            <a:r>
              <a:rPr lang="en-US" sz="2400" dirty="0"/>
              <a:t> </a:t>
            </a:r>
            <a:r>
              <a:rPr lang="en-US" sz="2400" dirty="0" err="1"/>
              <a:t>हम</a:t>
            </a:r>
            <a:r>
              <a:rPr lang="en-US" sz="2400" dirty="0"/>
              <a:t> </a:t>
            </a:r>
            <a:r>
              <a:rPr lang="en-US" sz="2400" dirty="0" err="1"/>
              <a:t>उसके</a:t>
            </a:r>
            <a:r>
              <a:rPr lang="en-US" sz="2400" dirty="0"/>
              <a:t> </a:t>
            </a:r>
            <a:r>
              <a:rPr lang="hi-IN" sz="2400" dirty="0"/>
              <a:t>प्रेम की पहचान में बढ़ जाते</a:t>
            </a:r>
            <a:r>
              <a:rPr lang="en-US" sz="2400" dirty="0"/>
              <a:t> </a:t>
            </a:r>
            <a:r>
              <a:rPr lang="en-US" sz="2400" dirty="0" err="1"/>
              <a:t>हैं</a:t>
            </a:r>
            <a:r>
              <a:rPr lang="en-US" sz="2400" dirty="0"/>
              <a:t>।</a:t>
            </a:r>
          </a:p>
          <a:p>
            <a:pPr indent="-228600">
              <a:lnSpc>
                <a:spcPct val="110000"/>
              </a:lnSpc>
              <a:spcAft>
                <a:spcPts val="600"/>
              </a:spcAft>
              <a:buClr>
                <a:schemeClr val="accent1"/>
              </a:buClr>
              <a:buSzPct val="110000"/>
              <a:buFont typeface="Wingdings" panose="05000000000000000000" pitchFamily="2" charset="2"/>
              <a:buChar char="§"/>
            </a:pPr>
            <a:r>
              <a:rPr lang="en-US" sz="2400" dirty="0" err="1"/>
              <a:t>हम</a:t>
            </a:r>
            <a:r>
              <a:rPr lang="en-US" sz="2400" dirty="0"/>
              <a:t> </a:t>
            </a:r>
            <a:r>
              <a:rPr lang="en-US" sz="2400" dirty="0" err="1"/>
              <a:t>उससे</a:t>
            </a:r>
            <a:r>
              <a:rPr lang="en-US" sz="2400" dirty="0"/>
              <a:t> </a:t>
            </a:r>
            <a:r>
              <a:rPr lang="hi-IN" sz="2400" dirty="0"/>
              <a:t>प्रेम</a:t>
            </a:r>
            <a:r>
              <a:rPr lang="en-US" sz="2400" dirty="0"/>
              <a:t> </a:t>
            </a:r>
            <a:r>
              <a:rPr lang="en-US" sz="2400" dirty="0" err="1"/>
              <a:t>करते</a:t>
            </a:r>
            <a:r>
              <a:rPr lang="en-US" sz="2400" dirty="0"/>
              <a:t> </a:t>
            </a:r>
            <a:r>
              <a:rPr lang="en-US" sz="2400" dirty="0" err="1"/>
              <a:t>हैं</a:t>
            </a:r>
            <a:r>
              <a:rPr lang="en-US" sz="2400" dirty="0"/>
              <a:t> </a:t>
            </a:r>
            <a:r>
              <a:rPr lang="en-US" sz="2400" dirty="0" err="1"/>
              <a:t>क्योंकि</a:t>
            </a:r>
            <a:r>
              <a:rPr lang="en-US" sz="2400" dirty="0"/>
              <a:t> </a:t>
            </a:r>
            <a:r>
              <a:rPr lang="en-US" sz="2400" dirty="0" err="1"/>
              <a:t>पहले</a:t>
            </a:r>
            <a:r>
              <a:rPr lang="en-US" sz="2400" dirty="0"/>
              <a:t> </a:t>
            </a:r>
            <a:r>
              <a:rPr lang="en-US" sz="2400" dirty="0" err="1"/>
              <a:t>उसने</a:t>
            </a:r>
            <a:r>
              <a:rPr lang="en-US" sz="2400" dirty="0"/>
              <a:t> </a:t>
            </a:r>
            <a:r>
              <a:rPr lang="en-US" sz="2400" dirty="0" err="1"/>
              <a:t>हमसे</a:t>
            </a:r>
            <a:r>
              <a:rPr lang="en-US" sz="2400" dirty="0"/>
              <a:t> </a:t>
            </a:r>
            <a:r>
              <a:rPr lang="hi-IN" sz="2400" dirty="0"/>
              <a:t>प्रेम</a:t>
            </a:r>
            <a:r>
              <a:rPr lang="en-US" sz="2400" dirty="0"/>
              <a:t> </a:t>
            </a:r>
            <a:r>
              <a:rPr lang="en-US" sz="2400" dirty="0" err="1"/>
              <a:t>किया</a:t>
            </a:r>
            <a:r>
              <a:rPr lang="en-US" sz="2400" dirty="0"/>
              <a:t>  </a:t>
            </a:r>
            <a:r>
              <a:rPr lang="en-US" sz="2400" b="1" cap="all" dirty="0"/>
              <a:t>1 </a:t>
            </a:r>
            <a:r>
              <a:rPr lang="en-US" sz="2400" b="1" cap="all" dirty="0" err="1"/>
              <a:t>यूहन्ना</a:t>
            </a:r>
            <a:r>
              <a:rPr lang="en-US" sz="2400" b="1" cap="all" dirty="0"/>
              <a:t> 4:19</a:t>
            </a:r>
            <a:endParaRPr lang="en-US" sz="2400" dirty="0"/>
          </a:p>
          <a:p>
            <a:pPr>
              <a:lnSpc>
                <a:spcPct val="110000"/>
              </a:lnSpc>
              <a:spcAft>
                <a:spcPts val="600"/>
              </a:spcAft>
              <a:buClr>
                <a:schemeClr val="accent1"/>
              </a:buClr>
              <a:buSzPct val="110000"/>
            </a:pPr>
            <a:endParaRPr lang="en-US" sz="1600" dirty="0"/>
          </a:p>
        </p:txBody>
      </p:sp>
    </p:spTree>
    <p:extLst>
      <p:ext uri="{BB962C8B-B14F-4D97-AF65-F5344CB8AC3E}">
        <p14:creationId xmlns:p14="http://schemas.microsoft.com/office/powerpoint/2010/main" val="31115027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TotalTime>
  <Words>1578</Words>
  <Application>Microsoft Office PowerPoint</Application>
  <PresentationFormat>Widescreen</PresentationFormat>
  <Paragraphs>152</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Facet</vt:lpstr>
      <vt:lpstr>सहनशीलता  परमेश्वर के समक्ष एक बहुत ही विशेष चरित्र विशेषता फ्रैंकलिन द्वारा तैयार किए नोट्स www.treasurehisword.com पन्ना न. 5पन्ना न. 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Manvir</dc:creator>
  <cp:lastModifiedBy>Ajit Anita Das</cp:lastModifiedBy>
  <cp:revision>651</cp:revision>
  <dcterms:created xsi:type="dcterms:W3CDTF">2022-01-14T05:10:17Z</dcterms:created>
  <dcterms:modified xsi:type="dcterms:W3CDTF">2022-03-07T01:44:24Z</dcterms:modified>
</cp:coreProperties>
</file>